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1" r:id="rId7"/>
    <p:sldId id="262" r:id="rId8"/>
    <p:sldId id="263" r:id="rId9"/>
    <p:sldId id="277"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9" r:id="rId23"/>
    <p:sldId id="281"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09"/>
  </p:normalViewPr>
  <p:slideViewPr>
    <p:cSldViewPr snapToGrid="0">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8.svg"/><Relationship Id="rId4" Type="http://schemas.openxmlformats.org/officeDocument/2006/relationships/image" Target="../media/image28.svg"/><Relationship Id="rId9" Type="http://schemas.openxmlformats.org/officeDocument/2006/relationships/image" Target="../media/image6.png"/></Relationships>
</file>

<file path=ppt/diagrams/_rels/data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8.svg"/><Relationship Id="rId4" Type="http://schemas.openxmlformats.org/officeDocument/2006/relationships/image" Target="../media/image28.svg"/><Relationship Id="rId9" Type="http://schemas.openxmlformats.org/officeDocument/2006/relationships/image" Target="../media/image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B2916-1EE5-46B5-8D4F-CE79F5CE03CB}"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047DA5-721B-4E37-AB02-2391337E29BA}">
      <dgm:prSet/>
      <dgm:spPr/>
      <dgm:t>
        <a:bodyPr/>
        <a:lstStyle/>
        <a:p>
          <a:pPr>
            <a:lnSpc>
              <a:spcPct val="100000"/>
            </a:lnSpc>
          </a:pPr>
          <a:r>
            <a:rPr lang="en-US" dirty="0"/>
            <a:t>Building a data pipeline for processing weather data from the </a:t>
          </a:r>
          <a:r>
            <a:rPr lang="en-US" dirty="0" err="1"/>
            <a:t>Weatherstack</a:t>
          </a:r>
          <a:r>
            <a:rPr lang="en-US" dirty="0"/>
            <a:t> API is the primary objective of this project. The pipeline extracts, processes, and stores the data using Kafka, Python, and MongoDB.</a:t>
          </a:r>
        </a:p>
      </dgm:t>
    </dgm:pt>
    <dgm:pt modelId="{CCAA828C-D304-4030-8B6B-02E997F7C168}" type="parTrans" cxnId="{3C36F3AE-5190-4E3F-A055-D40020AC58CF}">
      <dgm:prSet/>
      <dgm:spPr/>
      <dgm:t>
        <a:bodyPr/>
        <a:lstStyle/>
        <a:p>
          <a:endParaRPr lang="en-US"/>
        </a:p>
      </dgm:t>
    </dgm:pt>
    <dgm:pt modelId="{5197E07D-DB06-450B-A7C8-85A3BCDA4453}" type="sibTrans" cxnId="{3C36F3AE-5190-4E3F-A055-D40020AC58CF}">
      <dgm:prSet/>
      <dgm:spPr/>
      <dgm:t>
        <a:bodyPr/>
        <a:lstStyle/>
        <a:p>
          <a:pPr>
            <a:lnSpc>
              <a:spcPct val="100000"/>
            </a:lnSpc>
          </a:pPr>
          <a:endParaRPr lang="en-US"/>
        </a:p>
      </dgm:t>
    </dgm:pt>
    <dgm:pt modelId="{24FA7D87-9764-45B8-BFCA-0E3BB57CB685}">
      <dgm:prSet/>
      <dgm:spPr/>
      <dgm:t>
        <a:bodyPr/>
        <a:lstStyle/>
        <a:p>
          <a:pPr>
            <a:lnSpc>
              <a:spcPct val="100000"/>
            </a:lnSpc>
          </a:pPr>
          <a:r>
            <a:rPr lang="en-US"/>
            <a:t>The pipeline's initial step is to pull historical and current weather information from the Weatherstack API. To enable effective and scalable processing, this data is subsequently sent into city-wise Kafka topics.</a:t>
          </a:r>
        </a:p>
      </dgm:t>
    </dgm:pt>
    <dgm:pt modelId="{8F1D0C4F-D3A3-4864-ADA7-982249637B62}" type="parTrans" cxnId="{71F574FF-1C19-4664-9B35-453065DB5A24}">
      <dgm:prSet/>
      <dgm:spPr/>
      <dgm:t>
        <a:bodyPr/>
        <a:lstStyle/>
        <a:p>
          <a:endParaRPr lang="en-US"/>
        </a:p>
      </dgm:t>
    </dgm:pt>
    <dgm:pt modelId="{8CD16AF7-BE06-4595-AA55-4BA1D64C104A}" type="sibTrans" cxnId="{71F574FF-1C19-4664-9B35-453065DB5A24}">
      <dgm:prSet/>
      <dgm:spPr/>
      <dgm:t>
        <a:bodyPr/>
        <a:lstStyle/>
        <a:p>
          <a:pPr>
            <a:lnSpc>
              <a:spcPct val="100000"/>
            </a:lnSpc>
          </a:pPr>
          <a:endParaRPr lang="en-US"/>
        </a:p>
      </dgm:t>
    </dgm:pt>
    <dgm:pt modelId="{8AD72833-623F-4003-A5CC-D1B5414E6E52}">
      <dgm:prSet/>
      <dgm:spPr/>
      <dgm:t>
        <a:bodyPr/>
        <a:lstStyle/>
        <a:p>
          <a:pPr>
            <a:lnSpc>
              <a:spcPct val="100000"/>
            </a:lnSpc>
          </a:pPr>
          <a:r>
            <a:rPr lang="en-US"/>
            <a:t>The data is taken from the Kafka topics and stored in MongoDB as JSON files using a Python script. Large amounts of data can be stored in MongoDB, a scalable NoSQL database.</a:t>
          </a:r>
        </a:p>
      </dgm:t>
    </dgm:pt>
    <dgm:pt modelId="{BD9E4289-B9B9-4346-8268-4C126B66D380}" type="parTrans" cxnId="{A5009CC9-7800-46A6-87C2-1D283AC88613}">
      <dgm:prSet/>
      <dgm:spPr/>
      <dgm:t>
        <a:bodyPr/>
        <a:lstStyle/>
        <a:p>
          <a:endParaRPr lang="en-US"/>
        </a:p>
      </dgm:t>
    </dgm:pt>
    <dgm:pt modelId="{4169F573-E568-4B19-858E-059AF1983B8F}" type="sibTrans" cxnId="{A5009CC9-7800-46A6-87C2-1D283AC88613}">
      <dgm:prSet/>
      <dgm:spPr/>
      <dgm:t>
        <a:bodyPr/>
        <a:lstStyle/>
        <a:p>
          <a:pPr>
            <a:lnSpc>
              <a:spcPct val="100000"/>
            </a:lnSpc>
          </a:pPr>
          <a:endParaRPr lang="en-US"/>
        </a:p>
      </dgm:t>
    </dgm:pt>
    <dgm:pt modelId="{08526BE9-0713-417C-90CC-47EE30BB4131}">
      <dgm:prSet/>
      <dgm:spPr/>
      <dgm:t>
        <a:bodyPr/>
        <a:lstStyle/>
        <a:p>
          <a:pPr>
            <a:lnSpc>
              <a:spcPct val="100000"/>
            </a:lnSpc>
          </a:pPr>
          <a:r>
            <a:rPr lang="en-US"/>
            <a:t>To extract the city-specific data from MongoDB and process it for weather type categorization using variables like temperature, pressure, and humidity, another Python script is needed. After that, MongoDB creates a new collection out of the generated data.</a:t>
          </a:r>
        </a:p>
      </dgm:t>
    </dgm:pt>
    <dgm:pt modelId="{617286E4-F6B2-4E4D-B98E-3F27F57398AA}" type="parTrans" cxnId="{57D13E69-DE0F-4022-ADFF-1BC4A410C7E0}">
      <dgm:prSet/>
      <dgm:spPr/>
      <dgm:t>
        <a:bodyPr/>
        <a:lstStyle/>
        <a:p>
          <a:endParaRPr lang="en-US"/>
        </a:p>
      </dgm:t>
    </dgm:pt>
    <dgm:pt modelId="{9D2819F0-D170-4987-B719-615B3EFE37CE}" type="sibTrans" cxnId="{57D13E69-DE0F-4022-ADFF-1BC4A410C7E0}">
      <dgm:prSet/>
      <dgm:spPr/>
      <dgm:t>
        <a:bodyPr/>
        <a:lstStyle/>
        <a:p>
          <a:pPr>
            <a:lnSpc>
              <a:spcPct val="100000"/>
            </a:lnSpc>
          </a:pPr>
          <a:endParaRPr lang="en-US"/>
        </a:p>
      </dgm:t>
    </dgm:pt>
    <dgm:pt modelId="{CE118370-D0EA-4501-B570-A8C22E731E32}">
      <dgm:prSet/>
      <dgm:spPr/>
      <dgm:t>
        <a:bodyPr/>
        <a:lstStyle/>
        <a:p>
          <a:pPr>
            <a:lnSpc>
              <a:spcPct val="100000"/>
            </a:lnSpc>
          </a:pPr>
          <a:r>
            <a:rPr lang="en-US" dirty="0"/>
            <a:t>The processing of meteorological data may be done in real time using Kafka, and it can be stored and retrieved effectively and flexibly using MongoDB. A wide range of applications, including agriculture, transportation, and emergency management, can make use of the weather type classification, which offers insightful information about the weather in each city.</a:t>
          </a:r>
        </a:p>
      </dgm:t>
    </dgm:pt>
    <dgm:pt modelId="{CC23D961-D3AF-44C8-B0F7-C4E467876941}" type="parTrans" cxnId="{A1EF83B7-413F-4951-B8D1-2A8238CF94EE}">
      <dgm:prSet/>
      <dgm:spPr/>
      <dgm:t>
        <a:bodyPr/>
        <a:lstStyle/>
        <a:p>
          <a:endParaRPr lang="en-US"/>
        </a:p>
      </dgm:t>
    </dgm:pt>
    <dgm:pt modelId="{3E7018C8-2351-4753-8A51-017AEB1E22B7}" type="sibTrans" cxnId="{A1EF83B7-413F-4951-B8D1-2A8238CF94EE}">
      <dgm:prSet/>
      <dgm:spPr/>
      <dgm:t>
        <a:bodyPr/>
        <a:lstStyle/>
        <a:p>
          <a:endParaRPr lang="en-US"/>
        </a:p>
      </dgm:t>
    </dgm:pt>
    <dgm:pt modelId="{D80CC341-378E-4E2E-A0B5-29C7E9CE125C}" type="pres">
      <dgm:prSet presAssocID="{97FB2916-1EE5-46B5-8D4F-CE79F5CE03CB}" presName="root" presStyleCnt="0">
        <dgm:presLayoutVars>
          <dgm:dir/>
          <dgm:resizeHandles val="exact"/>
        </dgm:presLayoutVars>
      </dgm:prSet>
      <dgm:spPr/>
    </dgm:pt>
    <dgm:pt modelId="{0D3B5F0B-AEB4-452A-89C0-A15A42EE8D9E}" type="pres">
      <dgm:prSet presAssocID="{97FB2916-1EE5-46B5-8D4F-CE79F5CE03CB}" presName="container" presStyleCnt="0">
        <dgm:presLayoutVars>
          <dgm:dir/>
          <dgm:resizeHandles val="exact"/>
        </dgm:presLayoutVars>
      </dgm:prSet>
      <dgm:spPr/>
    </dgm:pt>
    <dgm:pt modelId="{BA856557-F48A-4268-9C95-2EF763176C19}" type="pres">
      <dgm:prSet presAssocID="{8D047DA5-721B-4E37-AB02-2391337E29BA}" presName="compNode" presStyleCnt="0"/>
      <dgm:spPr/>
    </dgm:pt>
    <dgm:pt modelId="{F6F966FD-4D03-4050-A8B8-256208D6B8CE}" type="pres">
      <dgm:prSet presAssocID="{8D047DA5-721B-4E37-AB02-2391337E29BA}" presName="iconBgRect" presStyleLbl="bgShp" presStyleIdx="0" presStyleCnt="5"/>
      <dgm:spPr/>
    </dgm:pt>
    <dgm:pt modelId="{F9D5263A-40B7-47AE-9F09-5345A470B099}" type="pres">
      <dgm:prSet presAssocID="{8D047DA5-721B-4E37-AB02-2391337E29B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49C9B48C-BFE7-4097-8615-187C2C440814}" type="pres">
      <dgm:prSet presAssocID="{8D047DA5-721B-4E37-AB02-2391337E29BA}" presName="spaceRect" presStyleCnt="0"/>
      <dgm:spPr/>
    </dgm:pt>
    <dgm:pt modelId="{13197863-CB27-4C33-BAD6-40AE64CE9BF4}" type="pres">
      <dgm:prSet presAssocID="{8D047DA5-721B-4E37-AB02-2391337E29BA}" presName="textRect" presStyleLbl="revTx" presStyleIdx="0" presStyleCnt="5">
        <dgm:presLayoutVars>
          <dgm:chMax val="1"/>
          <dgm:chPref val="1"/>
        </dgm:presLayoutVars>
      </dgm:prSet>
      <dgm:spPr/>
    </dgm:pt>
    <dgm:pt modelId="{827B6B5E-2F65-4BB7-A4E5-631B6AD2B0DB}" type="pres">
      <dgm:prSet presAssocID="{5197E07D-DB06-450B-A7C8-85A3BCDA4453}" presName="sibTrans" presStyleLbl="sibTrans2D1" presStyleIdx="0" presStyleCnt="0"/>
      <dgm:spPr/>
    </dgm:pt>
    <dgm:pt modelId="{61865AC8-34F5-479F-9678-AF469F4E0920}" type="pres">
      <dgm:prSet presAssocID="{24FA7D87-9764-45B8-BFCA-0E3BB57CB685}" presName="compNode" presStyleCnt="0"/>
      <dgm:spPr/>
    </dgm:pt>
    <dgm:pt modelId="{BFEEAC76-397F-4D4D-A120-CA03F3E9D192}" type="pres">
      <dgm:prSet presAssocID="{24FA7D87-9764-45B8-BFCA-0E3BB57CB685}" presName="iconBgRect" presStyleLbl="bgShp" presStyleIdx="1" presStyleCnt="5"/>
      <dgm:spPr/>
    </dgm:pt>
    <dgm:pt modelId="{4EF22FB0-0D9F-477C-B12D-9C096A0DF97E}" type="pres">
      <dgm:prSet presAssocID="{24FA7D87-9764-45B8-BFCA-0E3BB57CB6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40B6BDC8-D152-46FD-8BBE-C8C4E5F3B30E}" type="pres">
      <dgm:prSet presAssocID="{24FA7D87-9764-45B8-BFCA-0E3BB57CB685}" presName="spaceRect" presStyleCnt="0"/>
      <dgm:spPr/>
    </dgm:pt>
    <dgm:pt modelId="{C76F5B4A-2E3B-470B-A5C0-517FE7F9DDE8}" type="pres">
      <dgm:prSet presAssocID="{24FA7D87-9764-45B8-BFCA-0E3BB57CB685}" presName="textRect" presStyleLbl="revTx" presStyleIdx="1" presStyleCnt="5">
        <dgm:presLayoutVars>
          <dgm:chMax val="1"/>
          <dgm:chPref val="1"/>
        </dgm:presLayoutVars>
      </dgm:prSet>
      <dgm:spPr/>
    </dgm:pt>
    <dgm:pt modelId="{CAD10CEE-7F2D-4A31-989D-1E51DC34BD6B}" type="pres">
      <dgm:prSet presAssocID="{8CD16AF7-BE06-4595-AA55-4BA1D64C104A}" presName="sibTrans" presStyleLbl="sibTrans2D1" presStyleIdx="0" presStyleCnt="0"/>
      <dgm:spPr/>
    </dgm:pt>
    <dgm:pt modelId="{1BEF75CE-5008-42B9-85AA-CD0318C8811C}" type="pres">
      <dgm:prSet presAssocID="{8AD72833-623F-4003-A5CC-D1B5414E6E52}" presName="compNode" presStyleCnt="0"/>
      <dgm:spPr/>
    </dgm:pt>
    <dgm:pt modelId="{024123E5-D290-4579-AFD2-4B0308B46958}" type="pres">
      <dgm:prSet presAssocID="{8AD72833-623F-4003-A5CC-D1B5414E6E52}" presName="iconBgRect" presStyleLbl="bgShp" presStyleIdx="2" presStyleCnt="5"/>
      <dgm:spPr/>
    </dgm:pt>
    <dgm:pt modelId="{43784A1A-A262-440F-B4E9-6087C03DCA82}" type="pres">
      <dgm:prSet presAssocID="{8AD72833-623F-4003-A5CC-D1B5414E6E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814F4F4-985C-4083-B61D-00301E4A0258}" type="pres">
      <dgm:prSet presAssocID="{8AD72833-623F-4003-A5CC-D1B5414E6E52}" presName="spaceRect" presStyleCnt="0"/>
      <dgm:spPr/>
    </dgm:pt>
    <dgm:pt modelId="{15CE3212-7DA0-49DB-8C7D-CB8405E60B5E}" type="pres">
      <dgm:prSet presAssocID="{8AD72833-623F-4003-A5CC-D1B5414E6E52}" presName="textRect" presStyleLbl="revTx" presStyleIdx="2" presStyleCnt="5">
        <dgm:presLayoutVars>
          <dgm:chMax val="1"/>
          <dgm:chPref val="1"/>
        </dgm:presLayoutVars>
      </dgm:prSet>
      <dgm:spPr/>
    </dgm:pt>
    <dgm:pt modelId="{F23BAF21-DFB5-4220-983B-886845C25244}" type="pres">
      <dgm:prSet presAssocID="{4169F573-E568-4B19-858E-059AF1983B8F}" presName="sibTrans" presStyleLbl="sibTrans2D1" presStyleIdx="0" presStyleCnt="0"/>
      <dgm:spPr/>
    </dgm:pt>
    <dgm:pt modelId="{4EE289A2-A5E3-4F72-ABDC-1E6E6B8570DD}" type="pres">
      <dgm:prSet presAssocID="{08526BE9-0713-417C-90CC-47EE30BB4131}" presName="compNode" presStyleCnt="0"/>
      <dgm:spPr/>
    </dgm:pt>
    <dgm:pt modelId="{9853018B-6E29-4FC3-94AF-4014500649AA}" type="pres">
      <dgm:prSet presAssocID="{08526BE9-0713-417C-90CC-47EE30BB4131}" presName="iconBgRect" presStyleLbl="bgShp" presStyleIdx="3" presStyleCnt="5"/>
      <dgm:spPr/>
    </dgm:pt>
    <dgm:pt modelId="{84E24E1A-BD20-4269-9B34-92396B29D5FE}" type="pres">
      <dgm:prSet presAssocID="{08526BE9-0713-417C-90CC-47EE30BB41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3CE8A1EA-A99A-4C8A-A9EC-1BDBBDCAD79B}" type="pres">
      <dgm:prSet presAssocID="{08526BE9-0713-417C-90CC-47EE30BB4131}" presName="spaceRect" presStyleCnt="0"/>
      <dgm:spPr/>
    </dgm:pt>
    <dgm:pt modelId="{DDEDBDAF-7900-490F-ADD0-03C8FCA89F49}" type="pres">
      <dgm:prSet presAssocID="{08526BE9-0713-417C-90CC-47EE30BB4131}" presName="textRect" presStyleLbl="revTx" presStyleIdx="3" presStyleCnt="5">
        <dgm:presLayoutVars>
          <dgm:chMax val="1"/>
          <dgm:chPref val="1"/>
        </dgm:presLayoutVars>
      </dgm:prSet>
      <dgm:spPr/>
    </dgm:pt>
    <dgm:pt modelId="{9A06DD16-F4F0-4F87-A9AA-CC18C99C71BE}" type="pres">
      <dgm:prSet presAssocID="{9D2819F0-D170-4987-B719-615B3EFE37CE}" presName="sibTrans" presStyleLbl="sibTrans2D1" presStyleIdx="0" presStyleCnt="0"/>
      <dgm:spPr/>
    </dgm:pt>
    <dgm:pt modelId="{144FF3D6-288D-49B4-B07D-B3498B305CBC}" type="pres">
      <dgm:prSet presAssocID="{CE118370-D0EA-4501-B570-A8C22E731E32}" presName="compNode" presStyleCnt="0"/>
      <dgm:spPr/>
    </dgm:pt>
    <dgm:pt modelId="{8D45EB2C-6AA9-4EBB-B2FA-C1B921A7E4CB}" type="pres">
      <dgm:prSet presAssocID="{CE118370-D0EA-4501-B570-A8C22E731E32}" presName="iconBgRect" presStyleLbl="bgShp" presStyleIdx="4" presStyleCnt="5"/>
      <dgm:spPr/>
    </dgm:pt>
    <dgm:pt modelId="{520FA67A-EABC-4CA9-A530-7DBA6CF3D7A5}" type="pres">
      <dgm:prSet presAssocID="{CE118370-D0EA-4501-B570-A8C22E731E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88A088C9-033C-4768-9AE1-07A2F15D3C37}" type="pres">
      <dgm:prSet presAssocID="{CE118370-D0EA-4501-B570-A8C22E731E32}" presName="spaceRect" presStyleCnt="0"/>
      <dgm:spPr/>
    </dgm:pt>
    <dgm:pt modelId="{FB689B31-A316-46FA-925F-80F0EA560CBF}" type="pres">
      <dgm:prSet presAssocID="{CE118370-D0EA-4501-B570-A8C22E731E32}" presName="textRect" presStyleLbl="revTx" presStyleIdx="4" presStyleCnt="5">
        <dgm:presLayoutVars>
          <dgm:chMax val="1"/>
          <dgm:chPref val="1"/>
        </dgm:presLayoutVars>
      </dgm:prSet>
      <dgm:spPr/>
    </dgm:pt>
  </dgm:ptLst>
  <dgm:cxnLst>
    <dgm:cxn modelId="{EF6A2944-F4D2-2F4F-B3EA-0F57C851E0E4}" type="presOf" srcId="{CE118370-D0EA-4501-B570-A8C22E731E32}" destId="{FB689B31-A316-46FA-925F-80F0EA560CBF}" srcOrd="0" destOrd="0" presId="urn:microsoft.com/office/officeart/2018/2/layout/IconCircleList"/>
    <dgm:cxn modelId="{4C3E525E-7A4C-F443-B673-AD698E6B40C0}" type="presOf" srcId="{97FB2916-1EE5-46B5-8D4F-CE79F5CE03CB}" destId="{D80CC341-378E-4E2E-A0B5-29C7E9CE125C}" srcOrd="0" destOrd="0" presId="urn:microsoft.com/office/officeart/2018/2/layout/IconCircleList"/>
    <dgm:cxn modelId="{57D13E69-DE0F-4022-ADFF-1BC4A410C7E0}" srcId="{97FB2916-1EE5-46B5-8D4F-CE79F5CE03CB}" destId="{08526BE9-0713-417C-90CC-47EE30BB4131}" srcOrd="3" destOrd="0" parTransId="{617286E4-F6B2-4E4D-B98E-3F27F57398AA}" sibTransId="{9D2819F0-D170-4987-B719-615B3EFE37CE}"/>
    <dgm:cxn modelId="{42E1326A-5970-F44E-A3F6-B01C4C99EAFF}" type="presOf" srcId="{8CD16AF7-BE06-4595-AA55-4BA1D64C104A}" destId="{CAD10CEE-7F2D-4A31-989D-1E51DC34BD6B}" srcOrd="0" destOrd="0" presId="urn:microsoft.com/office/officeart/2018/2/layout/IconCircleList"/>
    <dgm:cxn modelId="{6B42436B-ECCF-8240-96CA-586562004FCB}" type="presOf" srcId="{08526BE9-0713-417C-90CC-47EE30BB4131}" destId="{DDEDBDAF-7900-490F-ADD0-03C8FCA89F49}" srcOrd="0" destOrd="0" presId="urn:microsoft.com/office/officeart/2018/2/layout/IconCircleList"/>
    <dgm:cxn modelId="{A2DC8E84-B165-194C-893F-C9CB1BF72D93}" type="presOf" srcId="{5197E07D-DB06-450B-A7C8-85A3BCDA4453}" destId="{827B6B5E-2F65-4BB7-A4E5-631B6AD2B0DB}" srcOrd="0" destOrd="0" presId="urn:microsoft.com/office/officeart/2018/2/layout/IconCircleList"/>
    <dgm:cxn modelId="{84C173A2-120B-2F43-9A3A-95161F3B7B87}" type="presOf" srcId="{8AD72833-623F-4003-A5CC-D1B5414E6E52}" destId="{15CE3212-7DA0-49DB-8C7D-CB8405E60B5E}" srcOrd="0" destOrd="0" presId="urn:microsoft.com/office/officeart/2018/2/layout/IconCircleList"/>
    <dgm:cxn modelId="{3C36F3AE-5190-4E3F-A055-D40020AC58CF}" srcId="{97FB2916-1EE5-46B5-8D4F-CE79F5CE03CB}" destId="{8D047DA5-721B-4E37-AB02-2391337E29BA}" srcOrd="0" destOrd="0" parTransId="{CCAA828C-D304-4030-8B6B-02E997F7C168}" sibTransId="{5197E07D-DB06-450B-A7C8-85A3BCDA4453}"/>
    <dgm:cxn modelId="{A1EF83B7-413F-4951-B8D1-2A8238CF94EE}" srcId="{97FB2916-1EE5-46B5-8D4F-CE79F5CE03CB}" destId="{CE118370-D0EA-4501-B570-A8C22E731E32}" srcOrd="4" destOrd="0" parTransId="{CC23D961-D3AF-44C8-B0F7-C4E467876941}" sibTransId="{3E7018C8-2351-4753-8A51-017AEB1E22B7}"/>
    <dgm:cxn modelId="{E23630BD-6370-F145-8A4D-214A622A22AD}" type="presOf" srcId="{8D047DA5-721B-4E37-AB02-2391337E29BA}" destId="{13197863-CB27-4C33-BAD6-40AE64CE9BF4}" srcOrd="0" destOrd="0" presId="urn:microsoft.com/office/officeart/2018/2/layout/IconCircleList"/>
    <dgm:cxn modelId="{A5009CC9-7800-46A6-87C2-1D283AC88613}" srcId="{97FB2916-1EE5-46B5-8D4F-CE79F5CE03CB}" destId="{8AD72833-623F-4003-A5CC-D1B5414E6E52}" srcOrd="2" destOrd="0" parTransId="{BD9E4289-B9B9-4346-8268-4C126B66D380}" sibTransId="{4169F573-E568-4B19-858E-059AF1983B8F}"/>
    <dgm:cxn modelId="{D599D1E6-AD73-FA4D-946B-4C1764333D02}" type="presOf" srcId="{4169F573-E568-4B19-858E-059AF1983B8F}" destId="{F23BAF21-DFB5-4220-983B-886845C25244}" srcOrd="0" destOrd="0" presId="urn:microsoft.com/office/officeart/2018/2/layout/IconCircleList"/>
    <dgm:cxn modelId="{C07FC7EB-BC4F-7344-8370-286109553753}" type="presOf" srcId="{9D2819F0-D170-4987-B719-615B3EFE37CE}" destId="{9A06DD16-F4F0-4F87-A9AA-CC18C99C71BE}" srcOrd="0" destOrd="0" presId="urn:microsoft.com/office/officeart/2018/2/layout/IconCircleList"/>
    <dgm:cxn modelId="{2AAF89F0-9B8D-3449-B0B6-1360A8ABC67C}" type="presOf" srcId="{24FA7D87-9764-45B8-BFCA-0E3BB57CB685}" destId="{C76F5B4A-2E3B-470B-A5C0-517FE7F9DDE8}" srcOrd="0" destOrd="0" presId="urn:microsoft.com/office/officeart/2018/2/layout/IconCircleList"/>
    <dgm:cxn modelId="{71F574FF-1C19-4664-9B35-453065DB5A24}" srcId="{97FB2916-1EE5-46B5-8D4F-CE79F5CE03CB}" destId="{24FA7D87-9764-45B8-BFCA-0E3BB57CB685}" srcOrd="1" destOrd="0" parTransId="{8F1D0C4F-D3A3-4864-ADA7-982249637B62}" sibTransId="{8CD16AF7-BE06-4595-AA55-4BA1D64C104A}"/>
    <dgm:cxn modelId="{CB99FB4A-AAE6-CF48-A054-2026A24C0364}" type="presParOf" srcId="{D80CC341-378E-4E2E-A0B5-29C7E9CE125C}" destId="{0D3B5F0B-AEB4-452A-89C0-A15A42EE8D9E}" srcOrd="0" destOrd="0" presId="urn:microsoft.com/office/officeart/2018/2/layout/IconCircleList"/>
    <dgm:cxn modelId="{5978D51D-A6C2-1B40-9037-C2CE2794E273}" type="presParOf" srcId="{0D3B5F0B-AEB4-452A-89C0-A15A42EE8D9E}" destId="{BA856557-F48A-4268-9C95-2EF763176C19}" srcOrd="0" destOrd="0" presId="urn:microsoft.com/office/officeart/2018/2/layout/IconCircleList"/>
    <dgm:cxn modelId="{66034347-D898-614B-9FCC-2F865A7165D8}" type="presParOf" srcId="{BA856557-F48A-4268-9C95-2EF763176C19}" destId="{F6F966FD-4D03-4050-A8B8-256208D6B8CE}" srcOrd="0" destOrd="0" presId="urn:microsoft.com/office/officeart/2018/2/layout/IconCircleList"/>
    <dgm:cxn modelId="{48FB8588-5FAE-F74C-A1D0-1F0EC6EEB954}" type="presParOf" srcId="{BA856557-F48A-4268-9C95-2EF763176C19}" destId="{F9D5263A-40B7-47AE-9F09-5345A470B099}" srcOrd="1" destOrd="0" presId="urn:microsoft.com/office/officeart/2018/2/layout/IconCircleList"/>
    <dgm:cxn modelId="{28F9FE6C-BB06-AB40-9B2B-5ED2BFB1E1F3}" type="presParOf" srcId="{BA856557-F48A-4268-9C95-2EF763176C19}" destId="{49C9B48C-BFE7-4097-8615-187C2C440814}" srcOrd="2" destOrd="0" presId="urn:microsoft.com/office/officeart/2018/2/layout/IconCircleList"/>
    <dgm:cxn modelId="{C0FBD64E-6698-1940-831F-7897D11DF16E}" type="presParOf" srcId="{BA856557-F48A-4268-9C95-2EF763176C19}" destId="{13197863-CB27-4C33-BAD6-40AE64CE9BF4}" srcOrd="3" destOrd="0" presId="urn:microsoft.com/office/officeart/2018/2/layout/IconCircleList"/>
    <dgm:cxn modelId="{893A7578-2C29-6447-AD77-9A7AAB6E0BA6}" type="presParOf" srcId="{0D3B5F0B-AEB4-452A-89C0-A15A42EE8D9E}" destId="{827B6B5E-2F65-4BB7-A4E5-631B6AD2B0DB}" srcOrd="1" destOrd="0" presId="urn:microsoft.com/office/officeart/2018/2/layout/IconCircleList"/>
    <dgm:cxn modelId="{9713E499-8D8D-DB4C-BD94-2BA9D34C25AF}" type="presParOf" srcId="{0D3B5F0B-AEB4-452A-89C0-A15A42EE8D9E}" destId="{61865AC8-34F5-479F-9678-AF469F4E0920}" srcOrd="2" destOrd="0" presId="urn:microsoft.com/office/officeart/2018/2/layout/IconCircleList"/>
    <dgm:cxn modelId="{3EE66ACD-FADE-E647-9BFA-CB8CBA803D31}" type="presParOf" srcId="{61865AC8-34F5-479F-9678-AF469F4E0920}" destId="{BFEEAC76-397F-4D4D-A120-CA03F3E9D192}" srcOrd="0" destOrd="0" presId="urn:microsoft.com/office/officeart/2018/2/layout/IconCircleList"/>
    <dgm:cxn modelId="{5DF41BD2-DEDB-AD4B-8EDD-BC43982007EF}" type="presParOf" srcId="{61865AC8-34F5-479F-9678-AF469F4E0920}" destId="{4EF22FB0-0D9F-477C-B12D-9C096A0DF97E}" srcOrd="1" destOrd="0" presId="urn:microsoft.com/office/officeart/2018/2/layout/IconCircleList"/>
    <dgm:cxn modelId="{020CAB79-2B98-8640-951F-44BEFC7B6088}" type="presParOf" srcId="{61865AC8-34F5-479F-9678-AF469F4E0920}" destId="{40B6BDC8-D152-46FD-8BBE-C8C4E5F3B30E}" srcOrd="2" destOrd="0" presId="urn:microsoft.com/office/officeart/2018/2/layout/IconCircleList"/>
    <dgm:cxn modelId="{4F6FAB64-CC2C-4741-AFE8-794625225F16}" type="presParOf" srcId="{61865AC8-34F5-479F-9678-AF469F4E0920}" destId="{C76F5B4A-2E3B-470B-A5C0-517FE7F9DDE8}" srcOrd="3" destOrd="0" presId="urn:microsoft.com/office/officeart/2018/2/layout/IconCircleList"/>
    <dgm:cxn modelId="{C7B42E6E-88BA-2241-905F-5BDDE46696CD}" type="presParOf" srcId="{0D3B5F0B-AEB4-452A-89C0-A15A42EE8D9E}" destId="{CAD10CEE-7F2D-4A31-989D-1E51DC34BD6B}" srcOrd="3" destOrd="0" presId="urn:microsoft.com/office/officeart/2018/2/layout/IconCircleList"/>
    <dgm:cxn modelId="{687D5354-92B3-3A43-B80A-0035C7164006}" type="presParOf" srcId="{0D3B5F0B-AEB4-452A-89C0-A15A42EE8D9E}" destId="{1BEF75CE-5008-42B9-85AA-CD0318C8811C}" srcOrd="4" destOrd="0" presId="urn:microsoft.com/office/officeart/2018/2/layout/IconCircleList"/>
    <dgm:cxn modelId="{948640FB-F4FE-1945-8859-B6FAA2536764}" type="presParOf" srcId="{1BEF75CE-5008-42B9-85AA-CD0318C8811C}" destId="{024123E5-D290-4579-AFD2-4B0308B46958}" srcOrd="0" destOrd="0" presId="urn:microsoft.com/office/officeart/2018/2/layout/IconCircleList"/>
    <dgm:cxn modelId="{103BCB01-CDA5-AF40-BA13-E21195B06909}" type="presParOf" srcId="{1BEF75CE-5008-42B9-85AA-CD0318C8811C}" destId="{43784A1A-A262-440F-B4E9-6087C03DCA82}" srcOrd="1" destOrd="0" presId="urn:microsoft.com/office/officeart/2018/2/layout/IconCircleList"/>
    <dgm:cxn modelId="{F4D04328-7364-9543-B83E-C77E4BA421FD}" type="presParOf" srcId="{1BEF75CE-5008-42B9-85AA-CD0318C8811C}" destId="{3814F4F4-985C-4083-B61D-00301E4A0258}" srcOrd="2" destOrd="0" presId="urn:microsoft.com/office/officeart/2018/2/layout/IconCircleList"/>
    <dgm:cxn modelId="{51D9D2CD-53F0-EA49-97B3-2F3B3497ACF4}" type="presParOf" srcId="{1BEF75CE-5008-42B9-85AA-CD0318C8811C}" destId="{15CE3212-7DA0-49DB-8C7D-CB8405E60B5E}" srcOrd="3" destOrd="0" presId="urn:microsoft.com/office/officeart/2018/2/layout/IconCircleList"/>
    <dgm:cxn modelId="{13375624-D4BD-F14C-909A-AA07F127FD34}" type="presParOf" srcId="{0D3B5F0B-AEB4-452A-89C0-A15A42EE8D9E}" destId="{F23BAF21-DFB5-4220-983B-886845C25244}" srcOrd="5" destOrd="0" presId="urn:microsoft.com/office/officeart/2018/2/layout/IconCircleList"/>
    <dgm:cxn modelId="{BCCBD310-6CDD-6049-B31B-65C12BEBD9FD}" type="presParOf" srcId="{0D3B5F0B-AEB4-452A-89C0-A15A42EE8D9E}" destId="{4EE289A2-A5E3-4F72-ABDC-1E6E6B8570DD}" srcOrd="6" destOrd="0" presId="urn:microsoft.com/office/officeart/2018/2/layout/IconCircleList"/>
    <dgm:cxn modelId="{7870AB1F-43CA-404B-BCE2-5FBA4947365B}" type="presParOf" srcId="{4EE289A2-A5E3-4F72-ABDC-1E6E6B8570DD}" destId="{9853018B-6E29-4FC3-94AF-4014500649AA}" srcOrd="0" destOrd="0" presId="urn:microsoft.com/office/officeart/2018/2/layout/IconCircleList"/>
    <dgm:cxn modelId="{61A61D24-78D8-F249-AEC0-9F57DB60DEA9}" type="presParOf" srcId="{4EE289A2-A5E3-4F72-ABDC-1E6E6B8570DD}" destId="{84E24E1A-BD20-4269-9B34-92396B29D5FE}" srcOrd="1" destOrd="0" presId="urn:microsoft.com/office/officeart/2018/2/layout/IconCircleList"/>
    <dgm:cxn modelId="{AA502128-42A5-5849-9D17-19EF31377F43}" type="presParOf" srcId="{4EE289A2-A5E3-4F72-ABDC-1E6E6B8570DD}" destId="{3CE8A1EA-A99A-4C8A-A9EC-1BDBBDCAD79B}" srcOrd="2" destOrd="0" presId="urn:microsoft.com/office/officeart/2018/2/layout/IconCircleList"/>
    <dgm:cxn modelId="{A6D7FC93-1C21-164B-85B8-9AC263CCDAB2}" type="presParOf" srcId="{4EE289A2-A5E3-4F72-ABDC-1E6E6B8570DD}" destId="{DDEDBDAF-7900-490F-ADD0-03C8FCA89F49}" srcOrd="3" destOrd="0" presId="urn:microsoft.com/office/officeart/2018/2/layout/IconCircleList"/>
    <dgm:cxn modelId="{3A415E4E-D518-144A-8837-6410BC5EAF1C}" type="presParOf" srcId="{0D3B5F0B-AEB4-452A-89C0-A15A42EE8D9E}" destId="{9A06DD16-F4F0-4F87-A9AA-CC18C99C71BE}" srcOrd="7" destOrd="0" presId="urn:microsoft.com/office/officeart/2018/2/layout/IconCircleList"/>
    <dgm:cxn modelId="{72240AB5-38F4-8744-A32E-C36E58A5F75A}" type="presParOf" srcId="{0D3B5F0B-AEB4-452A-89C0-A15A42EE8D9E}" destId="{144FF3D6-288D-49B4-B07D-B3498B305CBC}" srcOrd="8" destOrd="0" presId="urn:microsoft.com/office/officeart/2018/2/layout/IconCircleList"/>
    <dgm:cxn modelId="{118AB7F2-F5E2-9B48-8647-4A40C90D9E7D}" type="presParOf" srcId="{144FF3D6-288D-49B4-B07D-B3498B305CBC}" destId="{8D45EB2C-6AA9-4EBB-B2FA-C1B921A7E4CB}" srcOrd="0" destOrd="0" presId="urn:microsoft.com/office/officeart/2018/2/layout/IconCircleList"/>
    <dgm:cxn modelId="{2B5D9725-FB33-8540-B22F-CDF2BC2CB958}" type="presParOf" srcId="{144FF3D6-288D-49B4-B07D-B3498B305CBC}" destId="{520FA67A-EABC-4CA9-A530-7DBA6CF3D7A5}" srcOrd="1" destOrd="0" presId="urn:microsoft.com/office/officeart/2018/2/layout/IconCircleList"/>
    <dgm:cxn modelId="{C257D23B-7D6A-E640-8C17-EB4AFB928181}" type="presParOf" srcId="{144FF3D6-288D-49B4-B07D-B3498B305CBC}" destId="{88A088C9-033C-4768-9AE1-07A2F15D3C37}" srcOrd="2" destOrd="0" presId="urn:microsoft.com/office/officeart/2018/2/layout/IconCircleList"/>
    <dgm:cxn modelId="{BDAFD955-6B89-2841-8B70-2BDF00C99103}" type="presParOf" srcId="{144FF3D6-288D-49B4-B07D-B3498B305CBC}" destId="{FB689B31-A316-46FA-925F-80F0EA560CB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0F9308-8FE2-4630-A56D-C1179B14A4FA}"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D5F1D057-198B-41A4-81E7-58C7D610F818}">
      <dgm:prSet/>
      <dgm:spPr/>
      <dgm:t>
        <a:bodyPr/>
        <a:lstStyle/>
        <a:p>
          <a:pPr>
            <a:lnSpc>
              <a:spcPct val="100000"/>
            </a:lnSpc>
          </a:pPr>
          <a:r>
            <a:rPr lang="en-US"/>
            <a:t>Apache Kafka - An excellent option for creating real-time data pipelines and streaming applications is Apache Kafka, a distributed streaming platform that enables you to publish and subscribe to streams of records.</a:t>
          </a:r>
        </a:p>
      </dgm:t>
    </dgm:pt>
    <dgm:pt modelId="{2FACEAD8-877F-489A-B1F9-D28B06C70CDF}" type="parTrans" cxnId="{144B009D-A194-47CC-BD77-CB79EF2E37EC}">
      <dgm:prSet/>
      <dgm:spPr/>
      <dgm:t>
        <a:bodyPr/>
        <a:lstStyle/>
        <a:p>
          <a:endParaRPr lang="en-US"/>
        </a:p>
      </dgm:t>
    </dgm:pt>
    <dgm:pt modelId="{47CD01FA-CF80-43EB-8A82-A08C07BFE10E}" type="sibTrans" cxnId="{144B009D-A194-47CC-BD77-CB79EF2E37EC}">
      <dgm:prSet/>
      <dgm:spPr/>
      <dgm:t>
        <a:bodyPr/>
        <a:lstStyle/>
        <a:p>
          <a:endParaRPr lang="en-US"/>
        </a:p>
      </dgm:t>
    </dgm:pt>
    <dgm:pt modelId="{AA591584-1229-435A-935D-42BE706AF26F}">
      <dgm:prSet/>
      <dgm:spPr/>
      <dgm:t>
        <a:bodyPr/>
        <a:lstStyle/>
        <a:p>
          <a:pPr>
            <a:lnSpc>
              <a:spcPct val="100000"/>
            </a:lnSpc>
          </a:pPr>
          <a:r>
            <a:rPr lang="en-US"/>
            <a:t>Zookeeper - Distributed coordination services like Zookeeper are frequently used to manage configuration data, naming services, and synchronization amongst distributed systems.</a:t>
          </a:r>
        </a:p>
      </dgm:t>
    </dgm:pt>
    <dgm:pt modelId="{3148863C-CF86-457D-B5EB-3F324A258EC0}" type="parTrans" cxnId="{23A12A09-EB5C-4842-976D-FDB6F960D92F}">
      <dgm:prSet/>
      <dgm:spPr/>
      <dgm:t>
        <a:bodyPr/>
        <a:lstStyle/>
        <a:p>
          <a:endParaRPr lang="en-US"/>
        </a:p>
      </dgm:t>
    </dgm:pt>
    <dgm:pt modelId="{1981B015-B3EB-451B-AB95-49AC4B5EC7E1}" type="sibTrans" cxnId="{23A12A09-EB5C-4842-976D-FDB6F960D92F}">
      <dgm:prSet/>
      <dgm:spPr/>
      <dgm:t>
        <a:bodyPr/>
        <a:lstStyle/>
        <a:p>
          <a:endParaRPr lang="en-US"/>
        </a:p>
      </dgm:t>
    </dgm:pt>
    <dgm:pt modelId="{8821F9DD-67EB-45D0-80E7-052F1CB0EFEE}">
      <dgm:prSet/>
      <dgm:spPr/>
      <dgm:t>
        <a:bodyPr/>
        <a:lstStyle/>
        <a:p>
          <a:pPr>
            <a:lnSpc>
              <a:spcPct val="100000"/>
            </a:lnSpc>
          </a:pPr>
          <a:r>
            <a:rPr lang="en-US"/>
            <a:t>WeatherStack API - WeatherStack API is a well-known RESTful API that offers real-time meteorological information and forecasts for any location in the world, as well as historical weather data, air quality data, and more.</a:t>
          </a:r>
        </a:p>
      </dgm:t>
    </dgm:pt>
    <dgm:pt modelId="{DCEB46A3-DFE1-45A1-B572-7E697AC6B586}" type="parTrans" cxnId="{C9A46A0E-8FEC-4836-8428-39E3B6A6A51C}">
      <dgm:prSet/>
      <dgm:spPr/>
      <dgm:t>
        <a:bodyPr/>
        <a:lstStyle/>
        <a:p>
          <a:endParaRPr lang="en-US"/>
        </a:p>
      </dgm:t>
    </dgm:pt>
    <dgm:pt modelId="{BAD7B4C4-4450-4349-AF47-5533054B4B31}" type="sibTrans" cxnId="{C9A46A0E-8FEC-4836-8428-39E3B6A6A51C}">
      <dgm:prSet/>
      <dgm:spPr/>
      <dgm:t>
        <a:bodyPr/>
        <a:lstStyle/>
        <a:p>
          <a:endParaRPr lang="en-US"/>
        </a:p>
      </dgm:t>
    </dgm:pt>
    <dgm:pt modelId="{AAA05517-1379-4C2F-BB28-0F2A847273DE}">
      <dgm:prSet/>
      <dgm:spPr/>
      <dgm:t>
        <a:bodyPr/>
        <a:lstStyle/>
        <a:p>
          <a:pPr>
            <a:lnSpc>
              <a:spcPct val="100000"/>
            </a:lnSpc>
          </a:pPr>
          <a:r>
            <a:rPr lang="en-US"/>
            <a:t>MongoDB - MongoDB is a document-oriented NoSQL database that uses the BSON format, which is similar to JSON, to enable flexible and scalable data storage and retrieval.</a:t>
          </a:r>
        </a:p>
      </dgm:t>
    </dgm:pt>
    <dgm:pt modelId="{0FCAFEC0-E880-4B80-96D9-0C875636F0F5}" type="parTrans" cxnId="{89558E2F-277E-4201-8B6D-856A43233EA0}">
      <dgm:prSet/>
      <dgm:spPr/>
      <dgm:t>
        <a:bodyPr/>
        <a:lstStyle/>
        <a:p>
          <a:endParaRPr lang="en-US"/>
        </a:p>
      </dgm:t>
    </dgm:pt>
    <dgm:pt modelId="{F221EA62-170D-4D75-BC78-04794500F117}" type="sibTrans" cxnId="{89558E2F-277E-4201-8B6D-856A43233EA0}">
      <dgm:prSet/>
      <dgm:spPr/>
      <dgm:t>
        <a:bodyPr/>
        <a:lstStyle/>
        <a:p>
          <a:endParaRPr lang="en-US"/>
        </a:p>
      </dgm:t>
    </dgm:pt>
    <dgm:pt modelId="{9C89F03B-19FA-4B91-B81B-602CA620DA4E}" type="pres">
      <dgm:prSet presAssocID="{370F9308-8FE2-4630-A56D-C1179B14A4FA}" presName="root" presStyleCnt="0">
        <dgm:presLayoutVars>
          <dgm:dir/>
          <dgm:resizeHandles val="exact"/>
        </dgm:presLayoutVars>
      </dgm:prSet>
      <dgm:spPr/>
    </dgm:pt>
    <dgm:pt modelId="{1C1118A2-546D-420A-BE55-C38DFD73E1F6}" type="pres">
      <dgm:prSet presAssocID="{D5F1D057-198B-41A4-81E7-58C7D610F818}" presName="compNode" presStyleCnt="0"/>
      <dgm:spPr/>
    </dgm:pt>
    <dgm:pt modelId="{A80F51A1-3C1E-42AC-94B9-43D299C5B3F2}" type="pres">
      <dgm:prSet presAssocID="{D5F1D057-198B-41A4-81E7-58C7D610F818}" presName="bgRect" presStyleLbl="bgShp" presStyleIdx="0" presStyleCnt="4"/>
      <dgm:spPr/>
    </dgm:pt>
    <dgm:pt modelId="{511B3C5D-C1CA-4D39-93E9-B4AF6ADA7C71}" type="pres">
      <dgm:prSet presAssocID="{D5F1D057-198B-41A4-81E7-58C7D610F8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35DBBD1-25C1-458D-9253-8210537123D9}" type="pres">
      <dgm:prSet presAssocID="{D5F1D057-198B-41A4-81E7-58C7D610F818}" presName="spaceRect" presStyleCnt="0"/>
      <dgm:spPr/>
    </dgm:pt>
    <dgm:pt modelId="{9C12B3EE-EABD-4B60-817E-8445CAC30C05}" type="pres">
      <dgm:prSet presAssocID="{D5F1D057-198B-41A4-81E7-58C7D610F818}" presName="parTx" presStyleLbl="revTx" presStyleIdx="0" presStyleCnt="4">
        <dgm:presLayoutVars>
          <dgm:chMax val="0"/>
          <dgm:chPref val="0"/>
        </dgm:presLayoutVars>
      </dgm:prSet>
      <dgm:spPr/>
    </dgm:pt>
    <dgm:pt modelId="{C54CD894-16F8-4E0F-97C7-79B604FC659D}" type="pres">
      <dgm:prSet presAssocID="{47CD01FA-CF80-43EB-8A82-A08C07BFE10E}" presName="sibTrans" presStyleCnt="0"/>
      <dgm:spPr/>
    </dgm:pt>
    <dgm:pt modelId="{CAB9E64D-A476-4FE1-AEAD-55074BEE2E13}" type="pres">
      <dgm:prSet presAssocID="{AA591584-1229-435A-935D-42BE706AF26F}" presName="compNode" presStyleCnt="0"/>
      <dgm:spPr/>
    </dgm:pt>
    <dgm:pt modelId="{533FF60D-8ABC-4909-B05E-67105F1162A3}" type="pres">
      <dgm:prSet presAssocID="{AA591584-1229-435A-935D-42BE706AF26F}" presName="bgRect" presStyleLbl="bgShp" presStyleIdx="1" presStyleCnt="4"/>
      <dgm:spPr/>
    </dgm:pt>
    <dgm:pt modelId="{C573CA50-C20C-4537-BCD6-B08870E80164}" type="pres">
      <dgm:prSet presAssocID="{AA591584-1229-435A-935D-42BE706AF2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2B70870E-A7D9-41CC-AFFF-C45931B53E01}" type="pres">
      <dgm:prSet presAssocID="{AA591584-1229-435A-935D-42BE706AF26F}" presName="spaceRect" presStyleCnt="0"/>
      <dgm:spPr/>
    </dgm:pt>
    <dgm:pt modelId="{58D05060-011C-445A-A5C2-5BA143FEA770}" type="pres">
      <dgm:prSet presAssocID="{AA591584-1229-435A-935D-42BE706AF26F}" presName="parTx" presStyleLbl="revTx" presStyleIdx="1" presStyleCnt="4">
        <dgm:presLayoutVars>
          <dgm:chMax val="0"/>
          <dgm:chPref val="0"/>
        </dgm:presLayoutVars>
      </dgm:prSet>
      <dgm:spPr/>
    </dgm:pt>
    <dgm:pt modelId="{602F1324-A141-4FD7-8CC5-7F11D5E77000}" type="pres">
      <dgm:prSet presAssocID="{1981B015-B3EB-451B-AB95-49AC4B5EC7E1}" presName="sibTrans" presStyleCnt="0"/>
      <dgm:spPr/>
    </dgm:pt>
    <dgm:pt modelId="{8C98FDCE-3351-4F6C-B827-4B92D26BB5B3}" type="pres">
      <dgm:prSet presAssocID="{8821F9DD-67EB-45D0-80E7-052F1CB0EFEE}" presName="compNode" presStyleCnt="0"/>
      <dgm:spPr/>
    </dgm:pt>
    <dgm:pt modelId="{924F7EC7-7AB0-4862-9C98-4D44BA1BD520}" type="pres">
      <dgm:prSet presAssocID="{8821F9DD-67EB-45D0-80E7-052F1CB0EFEE}" presName="bgRect" presStyleLbl="bgShp" presStyleIdx="2" presStyleCnt="4"/>
      <dgm:spPr/>
    </dgm:pt>
    <dgm:pt modelId="{86ED33C1-0645-430D-968F-1CD048C7D948}" type="pres">
      <dgm:prSet presAssocID="{8821F9DD-67EB-45D0-80E7-052F1CB0EF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88574EA2-98C7-43ED-A7FF-65A53085CD1B}" type="pres">
      <dgm:prSet presAssocID="{8821F9DD-67EB-45D0-80E7-052F1CB0EFEE}" presName="spaceRect" presStyleCnt="0"/>
      <dgm:spPr/>
    </dgm:pt>
    <dgm:pt modelId="{1A00CE76-E7F5-4257-A466-C1E269EB60E4}" type="pres">
      <dgm:prSet presAssocID="{8821F9DD-67EB-45D0-80E7-052F1CB0EFEE}" presName="parTx" presStyleLbl="revTx" presStyleIdx="2" presStyleCnt="4">
        <dgm:presLayoutVars>
          <dgm:chMax val="0"/>
          <dgm:chPref val="0"/>
        </dgm:presLayoutVars>
      </dgm:prSet>
      <dgm:spPr/>
    </dgm:pt>
    <dgm:pt modelId="{71326D5F-6F7F-4477-8DEB-0A0CB8812D25}" type="pres">
      <dgm:prSet presAssocID="{BAD7B4C4-4450-4349-AF47-5533054B4B31}" presName="sibTrans" presStyleCnt="0"/>
      <dgm:spPr/>
    </dgm:pt>
    <dgm:pt modelId="{C5A25658-8F05-4357-9F4F-51100CB040EB}" type="pres">
      <dgm:prSet presAssocID="{AAA05517-1379-4C2F-BB28-0F2A847273DE}" presName="compNode" presStyleCnt="0"/>
      <dgm:spPr/>
    </dgm:pt>
    <dgm:pt modelId="{0EDAE7CD-12C0-468D-936F-81710FCF9673}" type="pres">
      <dgm:prSet presAssocID="{AAA05517-1379-4C2F-BB28-0F2A847273DE}" presName="bgRect" presStyleLbl="bgShp" presStyleIdx="3" presStyleCnt="4"/>
      <dgm:spPr/>
    </dgm:pt>
    <dgm:pt modelId="{04416232-E865-451E-BCDA-F77661471511}" type="pres">
      <dgm:prSet presAssocID="{AAA05517-1379-4C2F-BB28-0F2A847273D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73E6AB69-8C48-4932-9AC8-C038105D5ED0}" type="pres">
      <dgm:prSet presAssocID="{AAA05517-1379-4C2F-BB28-0F2A847273DE}" presName="spaceRect" presStyleCnt="0"/>
      <dgm:spPr/>
    </dgm:pt>
    <dgm:pt modelId="{D6209CB4-A6F2-4167-979D-EB9A39E71A9A}" type="pres">
      <dgm:prSet presAssocID="{AAA05517-1379-4C2F-BB28-0F2A847273DE}" presName="parTx" presStyleLbl="revTx" presStyleIdx="3" presStyleCnt="4">
        <dgm:presLayoutVars>
          <dgm:chMax val="0"/>
          <dgm:chPref val="0"/>
        </dgm:presLayoutVars>
      </dgm:prSet>
      <dgm:spPr/>
    </dgm:pt>
  </dgm:ptLst>
  <dgm:cxnLst>
    <dgm:cxn modelId="{23A12A09-EB5C-4842-976D-FDB6F960D92F}" srcId="{370F9308-8FE2-4630-A56D-C1179B14A4FA}" destId="{AA591584-1229-435A-935D-42BE706AF26F}" srcOrd="1" destOrd="0" parTransId="{3148863C-CF86-457D-B5EB-3F324A258EC0}" sibTransId="{1981B015-B3EB-451B-AB95-49AC4B5EC7E1}"/>
    <dgm:cxn modelId="{C9A46A0E-8FEC-4836-8428-39E3B6A6A51C}" srcId="{370F9308-8FE2-4630-A56D-C1179B14A4FA}" destId="{8821F9DD-67EB-45D0-80E7-052F1CB0EFEE}" srcOrd="2" destOrd="0" parTransId="{DCEB46A3-DFE1-45A1-B572-7E697AC6B586}" sibTransId="{BAD7B4C4-4450-4349-AF47-5533054B4B31}"/>
    <dgm:cxn modelId="{FF28B21C-169B-495E-9BFB-BF2CD8DCD26D}" type="presOf" srcId="{AAA05517-1379-4C2F-BB28-0F2A847273DE}" destId="{D6209CB4-A6F2-4167-979D-EB9A39E71A9A}" srcOrd="0" destOrd="0" presId="urn:microsoft.com/office/officeart/2018/2/layout/IconVerticalSolidList"/>
    <dgm:cxn modelId="{89558E2F-277E-4201-8B6D-856A43233EA0}" srcId="{370F9308-8FE2-4630-A56D-C1179B14A4FA}" destId="{AAA05517-1379-4C2F-BB28-0F2A847273DE}" srcOrd="3" destOrd="0" parTransId="{0FCAFEC0-E880-4B80-96D9-0C875636F0F5}" sibTransId="{F221EA62-170D-4D75-BC78-04794500F117}"/>
    <dgm:cxn modelId="{9F636C63-AB5D-44D6-AB24-FA5E5E1EBAB8}" type="presOf" srcId="{D5F1D057-198B-41A4-81E7-58C7D610F818}" destId="{9C12B3EE-EABD-4B60-817E-8445CAC30C05}" srcOrd="0" destOrd="0" presId="urn:microsoft.com/office/officeart/2018/2/layout/IconVerticalSolidList"/>
    <dgm:cxn modelId="{93FACA9A-B9CC-4485-A3CC-0AA8B378769A}" type="presOf" srcId="{AA591584-1229-435A-935D-42BE706AF26F}" destId="{58D05060-011C-445A-A5C2-5BA143FEA770}" srcOrd="0" destOrd="0" presId="urn:microsoft.com/office/officeart/2018/2/layout/IconVerticalSolidList"/>
    <dgm:cxn modelId="{144B009D-A194-47CC-BD77-CB79EF2E37EC}" srcId="{370F9308-8FE2-4630-A56D-C1179B14A4FA}" destId="{D5F1D057-198B-41A4-81E7-58C7D610F818}" srcOrd="0" destOrd="0" parTransId="{2FACEAD8-877F-489A-B1F9-D28B06C70CDF}" sibTransId="{47CD01FA-CF80-43EB-8A82-A08C07BFE10E}"/>
    <dgm:cxn modelId="{4ABF3FCA-2E6E-4DE2-A4F1-D6E9DD3DC531}" type="presOf" srcId="{8821F9DD-67EB-45D0-80E7-052F1CB0EFEE}" destId="{1A00CE76-E7F5-4257-A466-C1E269EB60E4}" srcOrd="0" destOrd="0" presId="urn:microsoft.com/office/officeart/2018/2/layout/IconVerticalSolidList"/>
    <dgm:cxn modelId="{A5246EDE-6863-4E09-A868-A581E95E2230}" type="presOf" srcId="{370F9308-8FE2-4630-A56D-C1179B14A4FA}" destId="{9C89F03B-19FA-4B91-B81B-602CA620DA4E}" srcOrd="0" destOrd="0" presId="urn:microsoft.com/office/officeart/2018/2/layout/IconVerticalSolidList"/>
    <dgm:cxn modelId="{04506E70-B56E-4F0D-8EA4-CFBCA2CE7C12}" type="presParOf" srcId="{9C89F03B-19FA-4B91-B81B-602CA620DA4E}" destId="{1C1118A2-546D-420A-BE55-C38DFD73E1F6}" srcOrd="0" destOrd="0" presId="urn:microsoft.com/office/officeart/2018/2/layout/IconVerticalSolidList"/>
    <dgm:cxn modelId="{13E593EE-8E97-4D22-88B1-588EB3B2F7AD}" type="presParOf" srcId="{1C1118A2-546D-420A-BE55-C38DFD73E1F6}" destId="{A80F51A1-3C1E-42AC-94B9-43D299C5B3F2}" srcOrd="0" destOrd="0" presId="urn:microsoft.com/office/officeart/2018/2/layout/IconVerticalSolidList"/>
    <dgm:cxn modelId="{F5CB0896-7580-4D89-89AF-EB0083BC6F13}" type="presParOf" srcId="{1C1118A2-546D-420A-BE55-C38DFD73E1F6}" destId="{511B3C5D-C1CA-4D39-93E9-B4AF6ADA7C71}" srcOrd="1" destOrd="0" presId="urn:microsoft.com/office/officeart/2018/2/layout/IconVerticalSolidList"/>
    <dgm:cxn modelId="{3F355C61-EA9A-49A8-B218-FA49B77DB0CC}" type="presParOf" srcId="{1C1118A2-546D-420A-BE55-C38DFD73E1F6}" destId="{135DBBD1-25C1-458D-9253-8210537123D9}" srcOrd="2" destOrd="0" presId="urn:microsoft.com/office/officeart/2018/2/layout/IconVerticalSolidList"/>
    <dgm:cxn modelId="{93037D2F-10E3-46E8-BDD2-1AE7AA3C189B}" type="presParOf" srcId="{1C1118A2-546D-420A-BE55-C38DFD73E1F6}" destId="{9C12B3EE-EABD-4B60-817E-8445CAC30C05}" srcOrd="3" destOrd="0" presId="urn:microsoft.com/office/officeart/2018/2/layout/IconVerticalSolidList"/>
    <dgm:cxn modelId="{D5E56820-6717-49DD-A861-C28D04CC56CE}" type="presParOf" srcId="{9C89F03B-19FA-4B91-B81B-602CA620DA4E}" destId="{C54CD894-16F8-4E0F-97C7-79B604FC659D}" srcOrd="1" destOrd="0" presId="urn:microsoft.com/office/officeart/2018/2/layout/IconVerticalSolidList"/>
    <dgm:cxn modelId="{3E5460FA-06D0-45D1-80A1-E3C0C25C9042}" type="presParOf" srcId="{9C89F03B-19FA-4B91-B81B-602CA620DA4E}" destId="{CAB9E64D-A476-4FE1-AEAD-55074BEE2E13}" srcOrd="2" destOrd="0" presId="urn:microsoft.com/office/officeart/2018/2/layout/IconVerticalSolidList"/>
    <dgm:cxn modelId="{EA6556CE-3B17-4C11-AD51-81A5935D4ECD}" type="presParOf" srcId="{CAB9E64D-A476-4FE1-AEAD-55074BEE2E13}" destId="{533FF60D-8ABC-4909-B05E-67105F1162A3}" srcOrd="0" destOrd="0" presId="urn:microsoft.com/office/officeart/2018/2/layout/IconVerticalSolidList"/>
    <dgm:cxn modelId="{D7E9ECEE-D140-4512-922B-57C3FDA3E7DA}" type="presParOf" srcId="{CAB9E64D-A476-4FE1-AEAD-55074BEE2E13}" destId="{C573CA50-C20C-4537-BCD6-B08870E80164}" srcOrd="1" destOrd="0" presId="urn:microsoft.com/office/officeart/2018/2/layout/IconVerticalSolidList"/>
    <dgm:cxn modelId="{2372335B-880E-45AB-A1A9-9E35DC389E67}" type="presParOf" srcId="{CAB9E64D-A476-4FE1-AEAD-55074BEE2E13}" destId="{2B70870E-A7D9-41CC-AFFF-C45931B53E01}" srcOrd="2" destOrd="0" presId="urn:microsoft.com/office/officeart/2018/2/layout/IconVerticalSolidList"/>
    <dgm:cxn modelId="{9EE7C2E1-0392-40FE-B86C-452ED403F32D}" type="presParOf" srcId="{CAB9E64D-A476-4FE1-AEAD-55074BEE2E13}" destId="{58D05060-011C-445A-A5C2-5BA143FEA770}" srcOrd="3" destOrd="0" presId="urn:microsoft.com/office/officeart/2018/2/layout/IconVerticalSolidList"/>
    <dgm:cxn modelId="{F255C798-6E5C-4F28-A49D-5E4C47D14C26}" type="presParOf" srcId="{9C89F03B-19FA-4B91-B81B-602CA620DA4E}" destId="{602F1324-A141-4FD7-8CC5-7F11D5E77000}" srcOrd="3" destOrd="0" presId="urn:microsoft.com/office/officeart/2018/2/layout/IconVerticalSolidList"/>
    <dgm:cxn modelId="{C0104911-182E-4878-95D5-14DA42008B8E}" type="presParOf" srcId="{9C89F03B-19FA-4B91-B81B-602CA620DA4E}" destId="{8C98FDCE-3351-4F6C-B827-4B92D26BB5B3}" srcOrd="4" destOrd="0" presId="urn:microsoft.com/office/officeart/2018/2/layout/IconVerticalSolidList"/>
    <dgm:cxn modelId="{4F2D3EAC-2B7D-4B0D-85C9-B0F299EA8ED6}" type="presParOf" srcId="{8C98FDCE-3351-4F6C-B827-4B92D26BB5B3}" destId="{924F7EC7-7AB0-4862-9C98-4D44BA1BD520}" srcOrd="0" destOrd="0" presId="urn:microsoft.com/office/officeart/2018/2/layout/IconVerticalSolidList"/>
    <dgm:cxn modelId="{010A1E93-4000-465B-B1D3-4F34101DA4BE}" type="presParOf" srcId="{8C98FDCE-3351-4F6C-B827-4B92D26BB5B3}" destId="{86ED33C1-0645-430D-968F-1CD048C7D948}" srcOrd="1" destOrd="0" presId="urn:microsoft.com/office/officeart/2018/2/layout/IconVerticalSolidList"/>
    <dgm:cxn modelId="{8D40F451-7B26-4BE5-A0F1-1558B6F4CB54}" type="presParOf" srcId="{8C98FDCE-3351-4F6C-B827-4B92D26BB5B3}" destId="{88574EA2-98C7-43ED-A7FF-65A53085CD1B}" srcOrd="2" destOrd="0" presId="urn:microsoft.com/office/officeart/2018/2/layout/IconVerticalSolidList"/>
    <dgm:cxn modelId="{4CA25237-ECCE-4E8D-98D4-877DD7CC5B94}" type="presParOf" srcId="{8C98FDCE-3351-4F6C-B827-4B92D26BB5B3}" destId="{1A00CE76-E7F5-4257-A466-C1E269EB60E4}" srcOrd="3" destOrd="0" presId="urn:microsoft.com/office/officeart/2018/2/layout/IconVerticalSolidList"/>
    <dgm:cxn modelId="{4BBEF077-4A34-4557-8AEE-9F5DA19DC3CB}" type="presParOf" srcId="{9C89F03B-19FA-4B91-B81B-602CA620DA4E}" destId="{71326D5F-6F7F-4477-8DEB-0A0CB8812D25}" srcOrd="5" destOrd="0" presId="urn:microsoft.com/office/officeart/2018/2/layout/IconVerticalSolidList"/>
    <dgm:cxn modelId="{E020AA81-A948-4007-B923-0370A0EA5DCD}" type="presParOf" srcId="{9C89F03B-19FA-4B91-B81B-602CA620DA4E}" destId="{C5A25658-8F05-4357-9F4F-51100CB040EB}" srcOrd="6" destOrd="0" presId="urn:microsoft.com/office/officeart/2018/2/layout/IconVerticalSolidList"/>
    <dgm:cxn modelId="{82F7A4F5-BD49-46BC-95A6-4B26AABD0DDB}" type="presParOf" srcId="{C5A25658-8F05-4357-9F4F-51100CB040EB}" destId="{0EDAE7CD-12C0-468D-936F-81710FCF9673}" srcOrd="0" destOrd="0" presId="urn:microsoft.com/office/officeart/2018/2/layout/IconVerticalSolidList"/>
    <dgm:cxn modelId="{9DBE3681-CEDE-49DC-B057-BF40F98EA673}" type="presParOf" srcId="{C5A25658-8F05-4357-9F4F-51100CB040EB}" destId="{04416232-E865-451E-BCDA-F77661471511}" srcOrd="1" destOrd="0" presId="urn:microsoft.com/office/officeart/2018/2/layout/IconVerticalSolidList"/>
    <dgm:cxn modelId="{7043AAC3-417E-411A-8E5D-236AA47EB9FD}" type="presParOf" srcId="{C5A25658-8F05-4357-9F4F-51100CB040EB}" destId="{73E6AB69-8C48-4932-9AC8-C038105D5ED0}" srcOrd="2" destOrd="0" presId="urn:microsoft.com/office/officeart/2018/2/layout/IconVerticalSolidList"/>
    <dgm:cxn modelId="{2DACD14A-43E5-4A7C-9066-29510A5D0F3B}" type="presParOf" srcId="{C5A25658-8F05-4357-9F4F-51100CB040EB}" destId="{D6209CB4-A6F2-4167-979D-EB9A39E71A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D01711-8B8B-4004-A8C4-250B14901EE9}" type="doc">
      <dgm:prSet loTypeId="urn:microsoft.com/office/officeart/2018/2/layout/IconLabelDescriptionList" loCatId="icon" qsTypeId="urn:microsoft.com/office/officeart/2005/8/quickstyle/simple1" qsCatId="simple" csTypeId="urn:microsoft.com/office/officeart/2005/8/colors/colorful2" csCatId="colorful" phldr="1"/>
      <dgm:spPr/>
      <dgm:t>
        <a:bodyPr/>
        <a:lstStyle/>
        <a:p>
          <a:endParaRPr lang="en-US"/>
        </a:p>
      </dgm:t>
    </dgm:pt>
    <dgm:pt modelId="{B9F350CE-F2D2-4604-87CE-247BBBC3276A}">
      <dgm:prSet/>
      <dgm:spPr/>
      <dgm:t>
        <a:bodyPr/>
        <a:lstStyle/>
        <a:p>
          <a:pPr>
            <a:lnSpc>
              <a:spcPct val="100000"/>
            </a:lnSpc>
            <a:defRPr b="1"/>
          </a:pPr>
          <a:r>
            <a:rPr lang="en-US"/>
            <a:t>Topics </a:t>
          </a:r>
        </a:p>
      </dgm:t>
    </dgm:pt>
    <dgm:pt modelId="{12F1E72C-9A34-4F92-A06B-CC0A21C7227D}" type="parTrans" cxnId="{31643AA6-AFFD-4FDF-B82F-38F111D8415A}">
      <dgm:prSet/>
      <dgm:spPr/>
      <dgm:t>
        <a:bodyPr/>
        <a:lstStyle/>
        <a:p>
          <a:endParaRPr lang="en-US"/>
        </a:p>
      </dgm:t>
    </dgm:pt>
    <dgm:pt modelId="{8195C694-17A2-49BF-8AE6-504C0D4EAEEE}" type="sibTrans" cxnId="{31643AA6-AFFD-4FDF-B82F-38F111D8415A}">
      <dgm:prSet/>
      <dgm:spPr/>
      <dgm:t>
        <a:bodyPr/>
        <a:lstStyle/>
        <a:p>
          <a:endParaRPr lang="en-US"/>
        </a:p>
      </dgm:t>
    </dgm:pt>
    <dgm:pt modelId="{F362E3BD-21F9-4105-BF4A-4D9680E38DB3}">
      <dgm:prSet/>
      <dgm:spPr/>
      <dgm:t>
        <a:bodyPr/>
        <a:lstStyle/>
        <a:p>
          <a:pPr>
            <a:lnSpc>
              <a:spcPct val="100000"/>
            </a:lnSpc>
          </a:pPr>
          <a:r>
            <a:rPr lang="en-US"/>
            <a:t>A topic is a term for a category or feed under which the producers publish messages. In essence, it is a name that designates a data stream. Typically, topics are arranged according to their subject matter and can have several partitions.</a:t>
          </a:r>
        </a:p>
      </dgm:t>
    </dgm:pt>
    <dgm:pt modelId="{E2A33F5F-7E60-4829-9629-DF2258EE7E5D}" type="parTrans" cxnId="{0BF8A50F-A99B-4FC6-85F8-CF673D5FBC14}">
      <dgm:prSet/>
      <dgm:spPr/>
      <dgm:t>
        <a:bodyPr/>
        <a:lstStyle/>
        <a:p>
          <a:endParaRPr lang="en-US"/>
        </a:p>
      </dgm:t>
    </dgm:pt>
    <dgm:pt modelId="{C6568A26-3069-4FD8-9A06-5AD6210253C8}" type="sibTrans" cxnId="{0BF8A50F-A99B-4FC6-85F8-CF673D5FBC14}">
      <dgm:prSet/>
      <dgm:spPr/>
      <dgm:t>
        <a:bodyPr/>
        <a:lstStyle/>
        <a:p>
          <a:endParaRPr lang="en-US"/>
        </a:p>
      </dgm:t>
    </dgm:pt>
    <dgm:pt modelId="{326EA301-7781-40F1-A15D-EB84BC75705C}">
      <dgm:prSet/>
      <dgm:spPr/>
      <dgm:t>
        <a:bodyPr/>
        <a:lstStyle/>
        <a:p>
          <a:pPr>
            <a:lnSpc>
              <a:spcPct val="100000"/>
            </a:lnSpc>
            <a:defRPr b="1"/>
          </a:pPr>
          <a:r>
            <a:rPr lang="en-US"/>
            <a:t>Partitions </a:t>
          </a:r>
        </a:p>
      </dgm:t>
    </dgm:pt>
    <dgm:pt modelId="{2A7A99DA-7BC2-469C-91F0-C74EFFFF8E99}" type="parTrans" cxnId="{52B4EB35-B923-4B82-BAF7-4FB40AAC242B}">
      <dgm:prSet/>
      <dgm:spPr/>
      <dgm:t>
        <a:bodyPr/>
        <a:lstStyle/>
        <a:p>
          <a:endParaRPr lang="en-US"/>
        </a:p>
      </dgm:t>
    </dgm:pt>
    <dgm:pt modelId="{18B1007D-1164-4ED8-98E3-096313D20B56}" type="sibTrans" cxnId="{52B4EB35-B923-4B82-BAF7-4FB40AAC242B}">
      <dgm:prSet/>
      <dgm:spPr/>
      <dgm:t>
        <a:bodyPr/>
        <a:lstStyle/>
        <a:p>
          <a:endParaRPr lang="en-US"/>
        </a:p>
      </dgm:t>
    </dgm:pt>
    <dgm:pt modelId="{C4CC0B71-16D6-499C-8F53-43686985DF40}">
      <dgm:prSet/>
      <dgm:spPr/>
      <dgm:t>
        <a:bodyPr/>
        <a:lstStyle/>
        <a:p>
          <a:pPr>
            <a:lnSpc>
              <a:spcPct val="100000"/>
            </a:lnSpc>
          </a:pPr>
          <a:r>
            <a:rPr lang="en-US"/>
            <a:t>A partition is a topic's linearly arranged collection of messages. Each partition consists of an ordered, immutable sequence of records that may be distributedly added to and read. Kafka may share the workload of processing data across several brokers by partitioning a topic.</a:t>
          </a:r>
        </a:p>
      </dgm:t>
    </dgm:pt>
    <dgm:pt modelId="{0A48E6E1-0261-4F77-BF1E-F4DF1783B743}" type="parTrans" cxnId="{44309605-21F4-4545-9EBF-A062BA988605}">
      <dgm:prSet/>
      <dgm:spPr/>
      <dgm:t>
        <a:bodyPr/>
        <a:lstStyle/>
        <a:p>
          <a:endParaRPr lang="en-US"/>
        </a:p>
      </dgm:t>
    </dgm:pt>
    <dgm:pt modelId="{7C097417-D1ED-467B-8A79-84B9950A06FF}" type="sibTrans" cxnId="{44309605-21F4-4545-9EBF-A062BA988605}">
      <dgm:prSet/>
      <dgm:spPr/>
      <dgm:t>
        <a:bodyPr/>
        <a:lstStyle/>
        <a:p>
          <a:endParaRPr lang="en-US"/>
        </a:p>
      </dgm:t>
    </dgm:pt>
    <dgm:pt modelId="{BA6EEB8F-8AFF-4F57-9E19-226661A183D7}">
      <dgm:prSet/>
      <dgm:spPr/>
      <dgm:t>
        <a:bodyPr/>
        <a:lstStyle/>
        <a:p>
          <a:pPr>
            <a:lnSpc>
              <a:spcPct val="100000"/>
            </a:lnSpc>
            <a:defRPr b="1"/>
          </a:pPr>
          <a:r>
            <a:rPr lang="en-US"/>
            <a:t>Brokers </a:t>
          </a:r>
        </a:p>
      </dgm:t>
    </dgm:pt>
    <dgm:pt modelId="{76412F1A-66E1-4485-9050-984681DCE911}" type="parTrans" cxnId="{14B3AB85-F91D-4F6C-AEDA-F90E84BD537E}">
      <dgm:prSet/>
      <dgm:spPr/>
      <dgm:t>
        <a:bodyPr/>
        <a:lstStyle/>
        <a:p>
          <a:endParaRPr lang="en-US"/>
        </a:p>
      </dgm:t>
    </dgm:pt>
    <dgm:pt modelId="{689B5D6C-A626-45C2-BC6C-567606B53D7A}" type="sibTrans" cxnId="{14B3AB85-F91D-4F6C-AEDA-F90E84BD537E}">
      <dgm:prSet/>
      <dgm:spPr/>
      <dgm:t>
        <a:bodyPr/>
        <a:lstStyle/>
        <a:p>
          <a:endParaRPr lang="en-US"/>
        </a:p>
      </dgm:t>
    </dgm:pt>
    <dgm:pt modelId="{D99A2F71-EFE2-4B95-8539-68C8AAD1C1BC}">
      <dgm:prSet/>
      <dgm:spPr/>
      <dgm:t>
        <a:bodyPr/>
        <a:lstStyle/>
        <a:p>
          <a:pPr>
            <a:lnSpc>
              <a:spcPct val="100000"/>
            </a:lnSpc>
          </a:pPr>
          <a:r>
            <a:rPr lang="en-US"/>
            <a:t>A Kafka server that takes messages from producers, gives them offsets, and then stores them on disk is known as a broker. Each broker is in charge of duplicating data across many brokers for fault tolerance and can manage multiple partitions.</a:t>
          </a:r>
        </a:p>
      </dgm:t>
    </dgm:pt>
    <dgm:pt modelId="{390390C6-C3AA-4A66-96C5-56DDC490FF6B}" type="parTrans" cxnId="{3F019D84-D475-4EDC-9821-3FE6B3FC3F8F}">
      <dgm:prSet/>
      <dgm:spPr/>
      <dgm:t>
        <a:bodyPr/>
        <a:lstStyle/>
        <a:p>
          <a:endParaRPr lang="en-US"/>
        </a:p>
      </dgm:t>
    </dgm:pt>
    <dgm:pt modelId="{A9EE67D5-91E7-4299-97B8-884E7DD713A1}" type="sibTrans" cxnId="{3F019D84-D475-4EDC-9821-3FE6B3FC3F8F}">
      <dgm:prSet/>
      <dgm:spPr/>
      <dgm:t>
        <a:bodyPr/>
        <a:lstStyle/>
        <a:p>
          <a:endParaRPr lang="en-US"/>
        </a:p>
      </dgm:t>
    </dgm:pt>
    <dgm:pt modelId="{936083E7-D1E0-4E51-B076-6DB50BE1BF4C}">
      <dgm:prSet/>
      <dgm:spPr/>
      <dgm:t>
        <a:bodyPr/>
        <a:lstStyle/>
        <a:p>
          <a:pPr>
            <a:lnSpc>
              <a:spcPct val="100000"/>
            </a:lnSpc>
            <a:defRPr b="1"/>
          </a:pPr>
          <a:r>
            <a:rPr lang="en-US"/>
            <a:t>Producers </a:t>
          </a:r>
        </a:p>
      </dgm:t>
    </dgm:pt>
    <dgm:pt modelId="{5F03AAB5-D5B2-4ECB-8ADD-CAE0178CE4DA}" type="parTrans" cxnId="{82D7C3EB-E43C-4B69-9027-71C47D3FF3C5}">
      <dgm:prSet/>
      <dgm:spPr/>
      <dgm:t>
        <a:bodyPr/>
        <a:lstStyle/>
        <a:p>
          <a:endParaRPr lang="en-US"/>
        </a:p>
      </dgm:t>
    </dgm:pt>
    <dgm:pt modelId="{F73EA815-34C0-43B7-B66A-01875A6A1D06}" type="sibTrans" cxnId="{82D7C3EB-E43C-4B69-9027-71C47D3FF3C5}">
      <dgm:prSet/>
      <dgm:spPr/>
      <dgm:t>
        <a:bodyPr/>
        <a:lstStyle/>
        <a:p>
          <a:endParaRPr lang="en-US"/>
        </a:p>
      </dgm:t>
    </dgm:pt>
    <dgm:pt modelId="{E29EB28F-357C-4AA8-A33E-B921FD4AD792}">
      <dgm:prSet/>
      <dgm:spPr/>
      <dgm:t>
        <a:bodyPr/>
        <a:lstStyle/>
        <a:p>
          <a:pPr>
            <a:lnSpc>
              <a:spcPct val="100000"/>
            </a:lnSpc>
          </a:pPr>
          <a:r>
            <a:rPr lang="en-US"/>
            <a:t>Producers are programs that disseminate data to Kafka topics. They can direct messages to a particular partition or leave it up to Kafka to select one using a partitioning strategy. Additionally, producers can define a key for each message that will be used to identify the partition to which it will be written.</a:t>
          </a:r>
        </a:p>
      </dgm:t>
    </dgm:pt>
    <dgm:pt modelId="{11118CC9-D779-424D-BF4C-CCCE5E1F0B23}" type="parTrans" cxnId="{404BA66A-289F-4E5A-BB10-D3CE68BE133B}">
      <dgm:prSet/>
      <dgm:spPr/>
      <dgm:t>
        <a:bodyPr/>
        <a:lstStyle/>
        <a:p>
          <a:endParaRPr lang="en-US"/>
        </a:p>
      </dgm:t>
    </dgm:pt>
    <dgm:pt modelId="{46CCB5C6-0DDD-462B-9049-CCBD4CA8E695}" type="sibTrans" cxnId="{404BA66A-289F-4E5A-BB10-D3CE68BE133B}">
      <dgm:prSet/>
      <dgm:spPr/>
      <dgm:t>
        <a:bodyPr/>
        <a:lstStyle/>
        <a:p>
          <a:endParaRPr lang="en-US"/>
        </a:p>
      </dgm:t>
    </dgm:pt>
    <dgm:pt modelId="{F8A7E21C-2BB1-4D4C-AADA-15531481054A}" type="pres">
      <dgm:prSet presAssocID="{F5D01711-8B8B-4004-A8C4-250B14901EE9}" presName="root" presStyleCnt="0">
        <dgm:presLayoutVars>
          <dgm:dir/>
          <dgm:resizeHandles val="exact"/>
        </dgm:presLayoutVars>
      </dgm:prSet>
      <dgm:spPr/>
    </dgm:pt>
    <dgm:pt modelId="{36A56397-9002-44F9-9B08-F38FB8540D58}" type="pres">
      <dgm:prSet presAssocID="{B9F350CE-F2D2-4604-87CE-247BBBC3276A}" presName="compNode" presStyleCnt="0"/>
      <dgm:spPr/>
    </dgm:pt>
    <dgm:pt modelId="{BFD11C8A-CCBD-47BC-9E6F-F4C90AAC945F}" type="pres">
      <dgm:prSet presAssocID="{B9F350CE-F2D2-4604-87CE-247BBBC327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AC59A70B-074F-466E-A6D3-5A392F4AB6FC}" type="pres">
      <dgm:prSet presAssocID="{B9F350CE-F2D2-4604-87CE-247BBBC3276A}" presName="iconSpace" presStyleCnt="0"/>
      <dgm:spPr/>
    </dgm:pt>
    <dgm:pt modelId="{50E44C3A-7E95-4C96-A327-BFCE5D01529D}" type="pres">
      <dgm:prSet presAssocID="{B9F350CE-F2D2-4604-87CE-247BBBC3276A}" presName="parTx" presStyleLbl="revTx" presStyleIdx="0" presStyleCnt="8">
        <dgm:presLayoutVars>
          <dgm:chMax val="0"/>
          <dgm:chPref val="0"/>
        </dgm:presLayoutVars>
      </dgm:prSet>
      <dgm:spPr/>
    </dgm:pt>
    <dgm:pt modelId="{A4BE4004-C08E-48ED-8AC6-439D0275BFAA}" type="pres">
      <dgm:prSet presAssocID="{B9F350CE-F2D2-4604-87CE-247BBBC3276A}" presName="txSpace" presStyleCnt="0"/>
      <dgm:spPr/>
    </dgm:pt>
    <dgm:pt modelId="{0226A3AE-FFC2-476D-AF99-2442421CF8B8}" type="pres">
      <dgm:prSet presAssocID="{B9F350CE-F2D2-4604-87CE-247BBBC3276A}" presName="desTx" presStyleLbl="revTx" presStyleIdx="1" presStyleCnt="8">
        <dgm:presLayoutVars/>
      </dgm:prSet>
      <dgm:spPr/>
    </dgm:pt>
    <dgm:pt modelId="{4CB4E780-85DB-4A89-8DFA-774654E929F3}" type="pres">
      <dgm:prSet presAssocID="{8195C694-17A2-49BF-8AE6-504C0D4EAEEE}" presName="sibTrans" presStyleCnt="0"/>
      <dgm:spPr/>
    </dgm:pt>
    <dgm:pt modelId="{B4C18CE5-C7B4-416F-9DFF-76D3A18FC043}" type="pres">
      <dgm:prSet presAssocID="{326EA301-7781-40F1-A15D-EB84BC75705C}" presName="compNode" presStyleCnt="0"/>
      <dgm:spPr/>
    </dgm:pt>
    <dgm:pt modelId="{24D13F0F-5B8C-4A46-9F2D-F6A67D24F6C5}" type="pres">
      <dgm:prSet presAssocID="{326EA301-7781-40F1-A15D-EB84BC7570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C420D54A-5E9A-464E-98CE-B85C4C0417CD}" type="pres">
      <dgm:prSet presAssocID="{326EA301-7781-40F1-A15D-EB84BC75705C}" presName="iconSpace" presStyleCnt="0"/>
      <dgm:spPr/>
    </dgm:pt>
    <dgm:pt modelId="{1E340FB8-EEED-433B-B5CE-220E16451418}" type="pres">
      <dgm:prSet presAssocID="{326EA301-7781-40F1-A15D-EB84BC75705C}" presName="parTx" presStyleLbl="revTx" presStyleIdx="2" presStyleCnt="8">
        <dgm:presLayoutVars>
          <dgm:chMax val="0"/>
          <dgm:chPref val="0"/>
        </dgm:presLayoutVars>
      </dgm:prSet>
      <dgm:spPr/>
    </dgm:pt>
    <dgm:pt modelId="{3D3F10A4-5273-41FD-BF81-E2799C3DA741}" type="pres">
      <dgm:prSet presAssocID="{326EA301-7781-40F1-A15D-EB84BC75705C}" presName="txSpace" presStyleCnt="0"/>
      <dgm:spPr/>
    </dgm:pt>
    <dgm:pt modelId="{1C0A501B-C46E-4382-94A3-949A3891448F}" type="pres">
      <dgm:prSet presAssocID="{326EA301-7781-40F1-A15D-EB84BC75705C}" presName="desTx" presStyleLbl="revTx" presStyleIdx="3" presStyleCnt="8">
        <dgm:presLayoutVars/>
      </dgm:prSet>
      <dgm:spPr/>
    </dgm:pt>
    <dgm:pt modelId="{09FF0F91-FBD8-4DC0-97F2-47EA09441851}" type="pres">
      <dgm:prSet presAssocID="{18B1007D-1164-4ED8-98E3-096313D20B56}" presName="sibTrans" presStyleCnt="0"/>
      <dgm:spPr/>
    </dgm:pt>
    <dgm:pt modelId="{EAE71EA5-FCC5-43FA-9CF1-F107D7441CDD}" type="pres">
      <dgm:prSet presAssocID="{BA6EEB8F-8AFF-4F57-9E19-226661A183D7}" presName="compNode" presStyleCnt="0"/>
      <dgm:spPr/>
    </dgm:pt>
    <dgm:pt modelId="{8D63E004-E277-4E92-8249-1DAF9DEFAF71}" type="pres">
      <dgm:prSet presAssocID="{BA6EEB8F-8AFF-4F57-9E19-226661A183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CE700DF-2733-4353-8C84-BD205487880D}" type="pres">
      <dgm:prSet presAssocID="{BA6EEB8F-8AFF-4F57-9E19-226661A183D7}" presName="iconSpace" presStyleCnt="0"/>
      <dgm:spPr/>
    </dgm:pt>
    <dgm:pt modelId="{7F2D8802-78F6-4AED-B537-4C0D47DBE7F1}" type="pres">
      <dgm:prSet presAssocID="{BA6EEB8F-8AFF-4F57-9E19-226661A183D7}" presName="parTx" presStyleLbl="revTx" presStyleIdx="4" presStyleCnt="8">
        <dgm:presLayoutVars>
          <dgm:chMax val="0"/>
          <dgm:chPref val="0"/>
        </dgm:presLayoutVars>
      </dgm:prSet>
      <dgm:spPr/>
    </dgm:pt>
    <dgm:pt modelId="{4415F407-D41B-4C48-BCF7-11904275B712}" type="pres">
      <dgm:prSet presAssocID="{BA6EEB8F-8AFF-4F57-9E19-226661A183D7}" presName="txSpace" presStyleCnt="0"/>
      <dgm:spPr/>
    </dgm:pt>
    <dgm:pt modelId="{5E83C3AA-B459-4A14-934A-A71EB1CEE44B}" type="pres">
      <dgm:prSet presAssocID="{BA6EEB8F-8AFF-4F57-9E19-226661A183D7}" presName="desTx" presStyleLbl="revTx" presStyleIdx="5" presStyleCnt="8">
        <dgm:presLayoutVars/>
      </dgm:prSet>
      <dgm:spPr/>
    </dgm:pt>
    <dgm:pt modelId="{B19C72A1-CF21-483B-A2F2-100E87C95485}" type="pres">
      <dgm:prSet presAssocID="{689B5D6C-A626-45C2-BC6C-567606B53D7A}" presName="sibTrans" presStyleCnt="0"/>
      <dgm:spPr/>
    </dgm:pt>
    <dgm:pt modelId="{7B1970AD-B700-4D20-AC33-009AC9DF00FD}" type="pres">
      <dgm:prSet presAssocID="{936083E7-D1E0-4E51-B076-6DB50BE1BF4C}" presName="compNode" presStyleCnt="0"/>
      <dgm:spPr/>
    </dgm:pt>
    <dgm:pt modelId="{E3DF6019-C0D6-45D0-8940-24A95077D9A8}" type="pres">
      <dgm:prSet presAssocID="{936083E7-D1E0-4E51-B076-6DB50BE1BF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Network"/>
        </a:ext>
      </dgm:extLst>
    </dgm:pt>
    <dgm:pt modelId="{666991C7-D2F0-41C1-AF8B-1607B3A8DF18}" type="pres">
      <dgm:prSet presAssocID="{936083E7-D1E0-4E51-B076-6DB50BE1BF4C}" presName="iconSpace" presStyleCnt="0"/>
      <dgm:spPr/>
    </dgm:pt>
    <dgm:pt modelId="{1C521947-D04E-40AE-8557-D3177D1D72FD}" type="pres">
      <dgm:prSet presAssocID="{936083E7-D1E0-4E51-B076-6DB50BE1BF4C}" presName="parTx" presStyleLbl="revTx" presStyleIdx="6" presStyleCnt="8">
        <dgm:presLayoutVars>
          <dgm:chMax val="0"/>
          <dgm:chPref val="0"/>
        </dgm:presLayoutVars>
      </dgm:prSet>
      <dgm:spPr/>
    </dgm:pt>
    <dgm:pt modelId="{1115AB9F-7798-4259-BEF1-83E6B50AA061}" type="pres">
      <dgm:prSet presAssocID="{936083E7-D1E0-4E51-B076-6DB50BE1BF4C}" presName="txSpace" presStyleCnt="0"/>
      <dgm:spPr/>
    </dgm:pt>
    <dgm:pt modelId="{4CE28716-70CF-44D9-B0D5-D646F5055EFE}" type="pres">
      <dgm:prSet presAssocID="{936083E7-D1E0-4E51-B076-6DB50BE1BF4C}" presName="desTx" presStyleLbl="revTx" presStyleIdx="7" presStyleCnt="8">
        <dgm:presLayoutVars/>
      </dgm:prSet>
      <dgm:spPr/>
    </dgm:pt>
  </dgm:ptLst>
  <dgm:cxnLst>
    <dgm:cxn modelId="{44309605-21F4-4545-9EBF-A062BA988605}" srcId="{326EA301-7781-40F1-A15D-EB84BC75705C}" destId="{C4CC0B71-16D6-499C-8F53-43686985DF40}" srcOrd="0" destOrd="0" parTransId="{0A48E6E1-0261-4F77-BF1E-F4DF1783B743}" sibTransId="{7C097417-D1ED-467B-8A79-84B9950A06FF}"/>
    <dgm:cxn modelId="{0BF8A50F-A99B-4FC6-85F8-CF673D5FBC14}" srcId="{B9F350CE-F2D2-4604-87CE-247BBBC3276A}" destId="{F362E3BD-21F9-4105-BF4A-4D9680E38DB3}" srcOrd="0" destOrd="0" parTransId="{E2A33F5F-7E60-4829-9629-DF2258EE7E5D}" sibTransId="{C6568A26-3069-4FD8-9A06-5AD6210253C8}"/>
    <dgm:cxn modelId="{52B4EB35-B923-4B82-BAF7-4FB40AAC242B}" srcId="{F5D01711-8B8B-4004-A8C4-250B14901EE9}" destId="{326EA301-7781-40F1-A15D-EB84BC75705C}" srcOrd="1" destOrd="0" parTransId="{2A7A99DA-7BC2-469C-91F0-C74EFFFF8E99}" sibTransId="{18B1007D-1164-4ED8-98E3-096313D20B56}"/>
    <dgm:cxn modelId="{2C3B4A41-4B03-E24C-B550-4BA7B0E98993}" type="presOf" srcId="{E29EB28F-357C-4AA8-A33E-B921FD4AD792}" destId="{4CE28716-70CF-44D9-B0D5-D646F5055EFE}" srcOrd="0" destOrd="0" presId="urn:microsoft.com/office/officeart/2018/2/layout/IconLabelDescriptionList"/>
    <dgm:cxn modelId="{404BA66A-289F-4E5A-BB10-D3CE68BE133B}" srcId="{936083E7-D1E0-4E51-B076-6DB50BE1BF4C}" destId="{E29EB28F-357C-4AA8-A33E-B921FD4AD792}" srcOrd="0" destOrd="0" parTransId="{11118CC9-D779-424D-BF4C-CCCE5E1F0B23}" sibTransId="{46CCB5C6-0DDD-462B-9049-CCBD4CA8E695}"/>
    <dgm:cxn modelId="{848FCF76-9039-7E42-BAD2-C51AB5126EA2}" type="presOf" srcId="{326EA301-7781-40F1-A15D-EB84BC75705C}" destId="{1E340FB8-EEED-433B-B5CE-220E16451418}" srcOrd="0" destOrd="0" presId="urn:microsoft.com/office/officeart/2018/2/layout/IconLabelDescriptionList"/>
    <dgm:cxn modelId="{3F019D84-D475-4EDC-9821-3FE6B3FC3F8F}" srcId="{BA6EEB8F-8AFF-4F57-9E19-226661A183D7}" destId="{D99A2F71-EFE2-4B95-8539-68C8AAD1C1BC}" srcOrd="0" destOrd="0" parTransId="{390390C6-C3AA-4A66-96C5-56DDC490FF6B}" sibTransId="{A9EE67D5-91E7-4299-97B8-884E7DD713A1}"/>
    <dgm:cxn modelId="{14B3AB85-F91D-4F6C-AEDA-F90E84BD537E}" srcId="{F5D01711-8B8B-4004-A8C4-250B14901EE9}" destId="{BA6EEB8F-8AFF-4F57-9E19-226661A183D7}" srcOrd="2" destOrd="0" parTransId="{76412F1A-66E1-4485-9050-984681DCE911}" sibTransId="{689B5D6C-A626-45C2-BC6C-567606B53D7A}"/>
    <dgm:cxn modelId="{3C8A7297-5645-F54C-B62B-8D22391DF4DF}" type="presOf" srcId="{D99A2F71-EFE2-4B95-8539-68C8AAD1C1BC}" destId="{5E83C3AA-B459-4A14-934A-A71EB1CEE44B}" srcOrd="0" destOrd="0" presId="urn:microsoft.com/office/officeart/2018/2/layout/IconLabelDescriptionList"/>
    <dgm:cxn modelId="{67E54F9B-BB77-D84B-88D9-D6F237B056FD}" type="presOf" srcId="{F362E3BD-21F9-4105-BF4A-4D9680E38DB3}" destId="{0226A3AE-FFC2-476D-AF99-2442421CF8B8}" srcOrd="0" destOrd="0" presId="urn:microsoft.com/office/officeart/2018/2/layout/IconLabelDescriptionList"/>
    <dgm:cxn modelId="{31643AA6-AFFD-4FDF-B82F-38F111D8415A}" srcId="{F5D01711-8B8B-4004-A8C4-250B14901EE9}" destId="{B9F350CE-F2D2-4604-87CE-247BBBC3276A}" srcOrd="0" destOrd="0" parTransId="{12F1E72C-9A34-4F92-A06B-CC0A21C7227D}" sibTransId="{8195C694-17A2-49BF-8AE6-504C0D4EAEEE}"/>
    <dgm:cxn modelId="{0A307AC3-08B6-444F-A933-770CA911DDCD}" type="presOf" srcId="{F5D01711-8B8B-4004-A8C4-250B14901EE9}" destId="{F8A7E21C-2BB1-4D4C-AADA-15531481054A}" srcOrd="0" destOrd="0" presId="urn:microsoft.com/office/officeart/2018/2/layout/IconLabelDescriptionList"/>
    <dgm:cxn modelId="{4CD7AECD-86CE-104D-B198-7B2BB56162B5}" type="presOf" srcId="{C4CC0B71-16D6-499C-8F53-43686985DF40}" destId="{1C0A501B-C46E-4382-94A3-949A3891448F}" srcOrd="0" destOrd="0" presId="urn:microsoft.com/office/officeart/2018/2/layout/IconLabelDescriptionList"/>
    <dgm:cxn modelId="{299844E3-0813-9B40-9062-4AE1BDD2A899}" type="presOf" srcId="{B9F350CE-F2D2-4604-87CE-247BBBC3276A}" destId="{50E44C3A-7E95-4C96-A327-BFCE5D01529D}" srcOrd="0" destOrd="0" presId="urn:microsoft.com/office/officeart/2018/2/layout/IconLabelDescriptionList"/>
    <dgm:cxn modelId="{FE2CABE3-39EB-9A4F-A702-4B56590D7EA7}" type="presOf" srcId="{936083E7-D1E0-4E51-B076-6DB50BE1BF4C}" destId="{1C521947-D04E-40AE-8557-D3177D1D72FD}" srcOrd="0" destOrd="0" presId="urn:microsoft.com/office/officeart/2018/2/layout/IconLabelDescriptionList"/>
    <dgm:cxn modelId="{82D7C3EB-E43C-4B69-9027-71C47D3FF3C5}" srcId="{F5D01711-8B8B-4004-A8C4-250B14901EE9}" destId="{936083E7-D1E0-4E51-B076-6DB50BE1BF4C}" srcOrd="3" destOrd="0" parTransId="{5F03AAB5-D5B2-4ECB-8ADD-CAE0178CE4DA}" sibTransId="{F73EA815-34C0-43B7-B66A-01875A6A1D06}"/>
    <dgm:cxn modelId="{6AA1DFF7-6622-4F41-97B3-AEA71B8AA359}" type="presOf" srcId="{BA6EEB8F-8AFF-4F57-9E19-226661A183D7}" destId="{7F2D8802-78F6-4AED-B537-4C0D47DBE7F1}" srcOrd="0" destOrd="0" presId="urn:microsoft.com/office/officeart/2018/2/layout/IconLabelDescriptionList"/>
    <dgm:cxn modelId="{F40862AE-06F5-E84A-B8A5-7DF83907521B}" type="presParOf" srcId="{F8A7E21C-2BB1-4D4C-AADA-15531481054A}" destId="{36A56397-9002-44F9-9B08-F38FB8540D58}" srcOrd="0" destOrd="0" presId="urn:microsoft.com/office/officeart/2018/2/layout/IconLabelDescriptionList"/>
    <dgm:cxn modelId="{BED1AEE0-BEB3-6848-A438-E4E46D04FB51}" type="presParOf" srcId="{36A56397-9002-44F9-9B08-F38FB8540D58}" destId="{BFD11C8A-CCBD-47BC-9E6F-F4C90AAC945F}" srcOrd="0" destOrd="0" presId="urn:microsoft.com/office/officeart/2018/2/layout/IconLabelDescriptionList"/>
    <dgm:cxn modelId="{78E1636C-37D0-C548-A742-735A383E4013}" type="presParOf" srcId="{36A56397-9002-44F9-9B08-F38FB8540D58}" destId="{AC59A70B-074F-466E-A6D3-5A392F4AB6FC}" srcOrd="1" destOrd="0" presId="urn:microsoft.com/office/officeart/2018/2/layout/IconLabelDescriptionList"/>
    <dgm:cxn modelId="{9D4C4F22-5006-934A-A58F-897027CA27CE}" type="presParOf" srcId="{36A56397-9002-44F9-9B08-F38FB8540D58}" destId="{50E44C3A-7E95-4C96-A327-BFCE5D01529D}" srcOrd="2" destOrd="0" presId="urn:microsoft.com/office/officeart/2018/2/layout/IconLabelDescriptionList"/>
    <dgm:cxn modelId="{634D275F-915E-B942-B733-B6EF17E26236}" type="presParOf" srcId="{36A56397-9002-44F9-9B08-F38FB8540D58}" destId="{A4BE4004-C08E-48ED-8AC6-439D0275BFAA}" srcOrd="3" destOrd="0" presId="urn:microsoft.com/office/officeart/2018/2/layout/IconLabelDescriptionList"/>
    <dgm:cxn modelId="{E20A9C7A-7E8F-094C-9272-ACCA3EA5903A}" type="presParOf" srcId="{36A56397-9002-44F9-9B08-F38FB8540D58}" destId="{0226A3AE-FFC2-476D-AF99-2442421CF8B8}" srcOrd="4" destOrd="0" presId="urn:microsoft.com/office/officeart/2018/2/layout/IconLabelDescriptionList"/>
    <dgm:cxn modelId="{4304AB73-1F3E-AD42-A6F1-FB9956D12028}" type="presParOf" srcId="{F8A7E21C-2BB1-4D4C-AADA-15531481054A}" destId="{4CB4E780-85DB-4A89-8DFA-774654E929F3}" srcOrd="1" destOrd="0" presId="urn:microsoft.com/office/officeart/2018/2/layout/IconLabelDescriptionList"/>
    <dgm:cxn modelId="{1E78255A-89ED-9540-A175-CA6139BEBC3B}" type="presParOf" srcId="{F8A7E21C-2BB1-4D4C-AADA-15531481054A}" destId="{B4C18CE5-C7B4-416F-9DFF-76D3A18FC043}" srcOrd="2" destOrd="0" presId="urn:microsoft.com/office/officeart/2018/2/layout/IconLabelDescriptionList"/>
    <dgm:cxn modelId="{F61DE48F-9879-ED4E-A4D8-86A5638E51AA}" type="presParOf" srcId="{B4C18CE5-C7B4-416F-9DFF-76D3A18FC043}" destId="{24D13F0F-5B8C-4A46-9F2D-F6A67D24F6C5}" srcOrd="0" destOrd="0" presId="urn:microsoft.com/office/officeart/2018/2/layout/IconLabelDescriptionList"/>
    <dgm:cxn modelId="{987BDBCB-F4FF-1440-8D38-19FEF8852773}" type="presParOf" srcId="{B4C18CE5-C7B4-416F-9DFF-76D3A18FC043}" destId="{C420D54A-5E9A-464E-98CE-B85C4C0417CD}" srcOrd="1" destOrd="0" presId="urn:microsoft.com/office/officeart/2018/2/layout/IconLabelDescriptionList"/>
    <dgm:cxn modelId="{18799911-4711-4D41-9422-064BFBA010B8}" type="presParOf" srcId="{B4C18CE5-C7B4-416F-9DFF-76D3A18FC043}" destId="{1E340FB8-EEED-433B-B5CE-220E16451418}" srcOrd="2" destOrd="0" presId="urn:microsoft.com/office/officeart/2018/2/layout/IconLabelDescriptionList"/>
    <dgm:cxn modelId="{09F108F5-03C8-1D4B-84F2-1568F6B03272}" type="presParOf" srcId="{B4C18CE5-C7B4-416F-9DFF-76D3A18FC043}" destId="{3D3F10A4-5273-41FD-BF81-E2799C3DA741}" srcOrd="3" destOrd="0" presId="urn:microsoft.com/office/officeart/2018/2/layout/IconLabelDescriptionList"/>
    <dgm:cxn modelId="{3B730B50-A83E-0F4E-A4DC-E09EA0A77BC4}" type="presParOf" srcId="{B4C18CE5-C7B4-416F-9DFF-76D3A18FC043}" destId="{1C0A501B-C46E-4382-94A3-949A3891448F}" srcOrd="4" destOrd="0" presId="urn:microsoft.com/office/officeart/2018/2/layout/IconLabelDescriptionList"/>
    <dgm:cxn modelId="{47C71FF8-F1DA-104B-88BD-FC42A51F2B61}" type="presParOf" srcId="{F8A7E21C-2BB1-4D4C-AADA-15531481054A}" destId="{09FF0F91-FBD8-4DC0-97F2-47EA09441851}" srcOrd="3" destOrd="0" presId="urn:microsoft.com/office/officeart/2018/2/layout/IconLabelDescriptionList"/>
    <dgm:cxn modelId="{ECC49A84-B6D3-0844-B816-190D4447CF9C}" type="presParOf" srcId="{F8A7E21C-2BB1-4D4C-AADA-15531481054A}" destId="{EAE71EA5-FCC5-43FA-9CF1-F107D7441CDD}" srcOrd="4" destOrd="0" presId="urn:microsoft.com/office/officeart/2018/2/layout/IconLabelDescriptionList"/>
    <dgm:cxn modelId="{85666D59-C2EB-AD44-BDBF-C53C044CC474}" type="presParOf" srcId="{EAE71EA5-FCC5-43FA-9CF1-F107D7441CDD}" destId="{8D63E004-E277-4E92-8249-1DAF9DEFAF71}" srcOrd="0" destOrd="0" presId="urn:microsoft.com/office/officeart/2018/2/layout/IconLabelDescriptionList"/>
    <dgm:cxn modelId="{328B58D8-48F9-4746-9BD9-348AE47D7F36}" type="presParOf" srcId="{EAE71EA5-FCC5-43FA-9CF1-F107D7441CDD}" destId="{ACE700DF-2733-4353-8C84-BD205487880D}" srcOrd="1" destOrd="0" presId="urn:microsoft.com/office/officeart/2018/2/layout/IconLabelDescriptionList"/>
    <dgm:cxn modelId="{0D1827F3-0656-C540-827C-BFFDCFDC9BF4}" type="presParOf" srcId="{EAE71EA5-FCC5-43FA-9CF1-F107D7441CDD}" destId="{7F2D8802-78F6-4AED-B537-4C0D47DBE7F1}" srcOrd="2" destOrd="0" presId="urn:microsoft.com/office/officeart/2018/2/layout/IconLabelDescriptionList"/>
    <dgm:cxn modelId="{7811F5B1-7E8A-C64B-9C06-9B69763C69B2}" type="presParOf" srcId="{EAE71EA5-FCC5-43FA-9CF1-F107D7441CDD}" destId="{4415F407-D41B-4C48-BCF7-11904275B712}" srcOrd="3" destOrd="0" presId="urn:microsoft.com/office/officeart/2018/2/layout/IconLabelDescriptionList"/>
    <dgm:cxn modelId="{7C41B5E4-35A4-5A42-98DF-5E3E12C9990F}" type="presParOf" srcId="{EAE71EA5-FCC5-43FA-9CF1-F107D7441CDD}" destId="{5E83C3AA-B459-4A14-934A-A71EB1CEE44B}" srcOrd="4" destOrd="0" presId="urn:microsoft.com/office/officeart/2018/2/layout/IconLabelDescriptionList"/>
    <dgm:cxn modelId="{758264C0-0BE2-184D-9BDC-E5D33D8FA628}" type="presParOf" srcId="{F8A7E21C-2BB1-4D4C-AADA-15531481054A}" destId="{B19C72A1-CF21-483B-A2F2-100E87C95485}" srcOrd="5" destOrd="0" presId="urn:microsoft.com/office/officeart/2018/2/layout/IconLabelDescriptionList"/>
    <dgm:cxn modelId="{4AEE71AD-A682-EF41-A6FF-815321EAD322}" type="presParOf" srcId="{F8A7E21C-2BB1-4D4C-AADA-15531481054A}" destId="{7B1970AD-B700-4D20-AC33-009AC9DF00FD}" srcOrd="6" destOrd="0" presId="urn:microsoft.com/office/officeart/2018/2/layout/IconLabelDescriptionList"/>
    <dgm:cxn modelId="{9FAD9827-CEC2-194D-AF05-FB019544FF99}" type="presParOf" srcId="{7B1970AD-B700-4D20-AC33-009AC9DF00FD}" destId="{E3DF6019-C0D6-45D0-8940-24A95077D9A8}" srcOrd="0" destOrd="0" presId="urn:microsoft.com/office/officeart/2018/2/layout/IconLabelDescriptionList"/>
    <dgm:cxn modelId="{269FA191-D385-784C-894C-798CF81CC15A}" type="presParOf" srcId="{7B1970AD-B700-4D20-AC33-009AC9DF00FD}" destId="{666991C7-D2F0-41C1-AF8B-1607B3A8DF18}" srcOrd="1" destOrd="0" presId="urn:microsoft.com/office/officeart/2018/2/layout/IconLabelDescriptionList"/>
    <dgm:cxn modelId="{C7A32ADF-EF22-7647-8574-BB3154B57DD3}" type="presParOf" srcId="{7B1970AD-B700-4D20-AC33-009AC9DF00FD}" destId="{1C521947-D04E-40AE-8557-D3177D1D72FD}" srcOrd="2" destOrd="0" presId="urn:microsoft.com/office/officeart/2018/2/layout/IconLabelDescriptionList"/>
    <dgm:cxn modelId="{1E690F78-FA7E-E74F-A034-0A5E55CAA4C4}" type="presParOf" srcId="{7B1970AD-B700-4D20-AC33-009AC9DF00FD}" destId="{1115AB9F-7798-4259-BEF1-83E6B50AA061}" srcOrd="3" destOrd="0" presId="urn:microsoft.com/office/officeart/2018/2/layout/IconLabelDescriptionList"/>
    <dgm:cxn modelId="{07F7326E-CDE7-6E49-B9A1-3C2A04D01F33}" type="presParOf" srcId="{7B1970AD-B700-4D20-AC33-009AC9DF00FD}" destId="{4CE28716-70CF-44D9-B0D5-D646F5055EF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18E142-8DA1-40FB-993E-7899DDDA999D}"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5FFB7DA-6D08-4135-8724-589F43257378}">
      <dgm:prSet/>
      <dgm:spPr/>
      <dgm:t>
        <a:bodyPr/>
        <a:lstStyle/>
        <a:p>
          <a:pPr>
            <a:lnSpc>
              <a:spcPct val="100000"/>
            </a:lnSpc>
            <a:defRPr b="1"/>
          </a:pPr>
          <a:r>
            <a:rPr lang="en-US"/>
            <a:t>Consumers</a:t>
          </a:r>
        </a:p>
      </dgm:t>
    </dgm:pt>
    <dgm:pt modelId="{6577EB6C-538A-45E0-A7AF-CCB761B58C0A}" type="parTrans" cxnId="{64FF308B-6980-42DC-978A-362404BE790E}">
      <dgm:prSet/>
      <dgm:spPr/>
      <dgm:t>
        <a:bodyPr/>
        <a:lstStyle/>
        <a:p>
          <a:endParaRPr lang="en-US"/>
        </a:p>
      </dgm:t>
    </dgm:pt>
    <dgm:pt modelId="{9E915094-8994-4C9E-8EF6-EA61CE03719E}" type="sibTrans" cxnId="{64FF308B-6980-42DC-978A-362404BE790E}">
      <dgm:prSet/>
      <dgm:spPr/>
      <dgm:t>
        <a:bodyPr/>
        <a:lstStyle/>
        <a:p>
          <a:endParaRPr lang="en-US"/>
        </a:p>
      </dgm:t>
    </dgm:pt>
    <dgm:pt modelId="{41DB2D57-1273-44C1-A455-49036B888B2A}">
      <dgm:prSet/>
      <dgm:spPr/>
      <dgm:t>
        <a:bodyPr/>
        <a:lstStyle/>
        <a:p>
          <a:pPr>
            <a:lnSpc>
              <a:spcPct val="100000"/>
            </a:lnSpc>
          </a:pPr>
          <a:r>
            <a:rPr lang="en-US"/>
            <a:t>Programs that subscribe to Kafka topics and read data from them are called consumers. They have the ability to read data from one or more topics' partitions and use it immediately. Additionally, consumers have control over the offset of the data they use and can decide to read from a particular offset.</a:t>
          </a:r>
        </a:p>
      </dgm:t>
    </dgm:pt>
    <dgm:pt modelId="{8F05459E-83DA-495E-AB9E-1BD0A447A4B7}" type="parTrans" cxnId="{CE5651FD-45A5-4871-9C12-0349E9EEB5D0}">
      <dgm:prSet/>
      <dgm:spPr/>
      <dgm:t>
        <a:bodyPr/>
        <a:lstStyle/>
        <a:p>
          <a:endParaRPr lang="en-US"/>
        </a:p>
      </dgm:t>
    </dgm:pt>
    <dgm:pt modelId="{31782D7B-7473-4344-87F2-42596B68F81B}" type="sibTrans" cxnId="{CE5651FD-45A5-4871-9C12-0349E9EEB5D0}">
      <dgm:prSet/>
      <dgm:spPr/>
      <dgm:t>
        <a:bodyPr/>
        <a:lstStyle/>
        <a:p>
          <a:endParaRPr lang="en-US"/>
        </a:p>
      </dgm:t>
    </dgm:pt>
    <dgm:pt modelId="{2EA71A39-A9DB-4761-877A-E675160F36EA}">
      <dgm:prSet/>
      <dgm:spPr/>
      <dgm:t>
        <a:bodyPr/>
        <a:lstStyle/>
        <a:p>
          <a:pPr>
            <a:lnSpc>
              <a:spcPct val="100000"/>
            </a:lnSpc>
            <a:defRPr b="1"/>
          </a:pPr>
          <a:r>
            <a:rPr lang="en-US"/>
            <a:t>Offset</a:t>
          </a:r>
        </a:p>
      </dgm:t>
    </dgm:pt>
    <dgm:pt modelId="{8D531C12-911F-438E-B10C-CA78D7F743F2}" type="parTrans" cxnId="{3B17CDD8-7501-4B30-9BEE-A6714C9CFE43}">
      <dgm:prSet/>
      <dgm:spPr/>
      <dgm:t>
        <a:bodyPr/>
        <a:lstStyle/>
        <a:p>
          <a:endParaRPr lang="en-US"/>
        </a:p>
      </dgm:t>
    </dgm:pt>
    <dgm:pt modelId="{144B4D8E-F453-4893-94F7-6CFA3705DF2B}" type="sibTrans" cxnId="{3B17CDD8-7501-4B30-9BEE-A6714C9CFE43}">
      <dgm:prSet/>
      <dgm:spPr/>
      <dgm:t>
        <a:bodyPr/>
        <a:lstStyle/>
        <a:p>
          <a:endParaRPr lang="en-US"/>
        </a:p>
      </dgm:t>
    </dgm:pt>
    <dgm:pt modelId="{39293838-768F-461B-BD8F-6D23B5CA1F3E}">
      <dgm:prSet/>
      <dgm:spPr/>
      <dgm:t>
        <a:bodyPr/>
        <a:lstStyle/>
        <a:p>
          <a:pPr>
            <a:lnSpc>
              <a:spcPct val="100000"/>
            </a:lnSpc>
          </a:pPr>
          <a:r>
            <a:rPr lang="en-US"/>
            <a:t>Each message in a partition is given an offset, which serves as a special identification number. It is used to monitor user progress and make sure that each user only reads a certain amount of the data. Kafka controls the offset, which is controllable by the users.</a:t>
          </a:r>
        </a:p>
      </dgm:t>
    </dgm:pt>
    <dgm:pt modelId="{6AFD20E1-FBD3-4AC2-AFCE-D8BF964988B8}" type="parTrans" cxnId="{9987D400-398B-410E-904F-5B5686278FEC}">
      <dgm:prSet/>
      <dgm:spPr/>
      <dgm:t>
        <a:bodyPr/>
        <a:lstStyle/>
        <a:p>
          <a:endParaRPr lang="en-US"/>
        </a:p>
      </dgm:t>
    </dgm:pt>
    <dgm:pt modelId="{DECA7809-015C-40A7-8721-3F0132C926A8}" type="sibTrans" cxnId="{9987D400-398B-410E-904F-5B5686278FEC}">
      <dgm:prSet/>
      <dgm:spPr/>
      <dgm:t>
        <a:bodyPr/>
        <a:lstStyle/>
        <a:p>
          <a:endParaRPr lang="en-US"/>
        </a:p>
      </dgm:t>
    </dgm:pt>
    <dgm:pt modelId="{1B5A231B-F4A4-47E5-981A-A00794B9F45A}">
      <dgm:prSet/>
      <dgm:spPr/>
      <dgm:t>
        <a:bodyPr/>
        <a:lstStyle/>
        <a:p>
          <a:pPr>
            <a:lnSpc>
              <a:spcPct val="100000"/>
            </a:lnSpc>
            <a:defRPr b="1"/>
          </a:pPr>
          <a:r>
            <a:rPr lang="en-US"/>
            <a:t>Replication</a:t>
          </a:r>
        </a:p>
      </dgm:t>
    </dgm:pt>
    <dgm:pt modelId="{3493AA68-E26C-4C71-A2F1-5C3A2CB3DE9C}" type="parTrans" cxnId="{A0EA5F35-1F95-4333-9EB6-C3812A545FC7}">
      <dgm:prSet/>
      <dgm:spPr/>
      <dgm:t>
        <a:bodyPr/>
        <a:lstStyle/>
        <a:p>
          <a:endParaRPr lang="en-US"/>
        </a:p>
      </dgm:t>
    </dgm:pt>
    <dgm:pt modelId="{C3396090-A771-4CB3-9915-31BB4ACC58BA}" type="sibTrans" cxnId="{A0EA5F35-1F95-4333-9EB6-C3812A545FC7}">
      <dgm:prSet/>
      <dgm:spPr/>
      <dgm:t>
        <a:bodyPr/>
        <a:lstStyle/>
        <a:p>
          <a:endParaRPr lang="en-US"/>
        </a:p>
      </dgm:t>
    </dgm:pt>
    <dgm:pt modelId="{FA497F05-74CB-4A83-9DC7-A9D40A3C78AB}">
      <dgm:prSet/>
      <dgm:spPr/>
      <dgm:t>
        <a:bodyPr/>
        <a:lstStyle/>
        <a:p>
          <a:pPr>
            <a:lnSpc>
              <a:spcPct val="100000"/>
            </a:lnSpc>
          </a:pPr>
          <a:r>
            <a:rPr lang="en-US"/>
            <a:t>Data is duplicated across several brokers during replication to ensure fault tolerance. With one broker acting as the leader and the others as followers, each partition in a subject can be reproduced over many brokers. The leader is in charge of responding to read and write requests, and the followers copy the leader's data.</a:t>
          </a:r>
        </a:p>
      </dgm:t>
    </dgm:pt>
    <dgm:pt modelId="{3DAF752A-57EF-4F91-9E96-7434C9DA8713}" type="parTrans" cxnId="{FA742749-1CC7-4DDD-AE39-09C1CB1D4DAE}">
      <dgm:prSet/>
      <dgm:spPr/>
      <dgm:t>
        <a:bodyPr/>
        <a:lstStyle/>
        <a:p>
          <a:endParaRPr lang="en-US"/>
        </a:p>
      </dgm:t>
    </dgm:pt>
    <dgm:pt modelId="{84A259DE-ACEE-4503-B5EC-ADF824AE2626}" type="sibTrans" cxnId="{FA742749-1CC7-4DDD-AE39-09C1CB1D4DAE}">
      <dgm:prSet/>
      <dgm:spPr/>
      <dgm:t>
        <a:bodyPr/>
        <a:lstStyle/>
        <a:p>
          <a:endParaRPr lang="en-US"/>
        </a:p>
      </dgm:t>
    </dgm:pt>
    <dgm:pt modelId="{9417393F-A3FC-49E9-83AB-C6A74E7C60D0}" type="pres">
      <dgm:prSet presAssocID="{6A18E142-8DA1-40FB-993E-7899DDDA999D}" presName="root" presStyleCnt="0">
        <dgm:presLayoutVars>
          <dgm:dir/>
          <dgm:resizeHandles val="exact"/>
        </dgm:presLayoutVars>
      </dgm:prSet>
      <dgm:spPr/>
    </dgm:pt>
    <dgm:pt modelId="{75FE13F1-63EA-4960-BBF6-EC7BCA02A137}" type="pres">
      <dgm:prSet presAssocID="{E5FFB7DA-6D08-4135-8724-589F43257378}" presName="compNode" presStyleCnt="0"/>
      <dgm:spPr/>
    </dgm:pt>
    <dgm:pt modelId="{3AB697F5-B8DF-42CD-9D57-026603986CC4}" type="pres">
      <dgm:prSet presAssocID="{E5FFB7DA-6D08-4135-8724-589F4325737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79615F32-E273-44E8-9C83-4C5683DB5F56}" type="pres">
      <dgm:prSet presAssocID="{E5FFB7DA-6D08-4135-8724-589F43257378}" presName="iconSpace" presStyleCnt="0"/>
      <dgm:spPr/>
    </dgm:pt>
    <dgm:pt modelId="{EC116291-C29E-4FAE-9923-A408BE012F8D}" type="pres">
      <dgm:prSet presAssocID="{E5FFB7DA-6D08-4135-8724-589F43257378}" presName="parTx" presStyleLbl="revTx" presStyleIdx="0" presStyleCnt="6">
        <dgm:presLayoutVars>
          <dgm:chMax val="0"/>
          <dgm:chPref val="0"/>
        </dgm:presLayoutVars>
      </dgm:prSet>
      <dgm:spPr/>
    </dgm:pt>
    <dgm:pt modelId="{E74BF98F-B2E2-4EE6-AD5C-D069867FE35A}" type="pres">
      <dgm:prSet presAssocID="{E5FFB7DA-6D08-4135-8724-589F43257378}" presName="txSpace" presStyleCnt="0"/>
      <dgm:spPr/>
    </dgm:pt>
    <dgm:pt modelId="{DC9FF416-1A03-4487-954B-4B818335AED8}" type="pres">
      <dgm:prSet presAssocID="{E5FFB7DA-6D08-4135-8724-589F43257378}" presName="desTx" presStyleLbl="revTx" presStyleIdx="1" presStyleCnt="6">
        <dgm:presLayoutVars/>
      </dgm:prSet>
      <dgm:spPr/>
    </dgm:pt>
    <dgm:pt modelId="{1DF607DA-699E-46E9-A889-9F62EA13F47F}" type="pres">
      <dgm:prSet presAssocID="{9E915094-8994-4C9E-8EF6-EA61CE03719E}" presName="sibTrans" presStyleCnt="0"/>
      <dgm:spPr/>
    </dgm:pt>
    <dgm:pt modelId="{B61D9E32-F876-4066-BC57-C42658DCD34B}" type="pres">
      <dgm:prSet presAssocID="{2EA71A39-A9DB-4761-877A-E675160F36EA}" presName="compNode" presStyleCnt="0"/>
      <dgm:spPr/>
    </dgm:pt>
    <dgm:pt modelId="{F1061543-1628-4203-9CF7-ADECEE3275EB}" type="pres">
      <dgm:prSet presAssocID="{2EA71A39-A9DB-4761-877A-E675160F36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644EDE7A-9325-4410-9F66-FEDCE0541685}" type="pres">
      <dgm:prSet presAssocID="{2EA71A39-A9DB-4761-877A-E675160F36EA}" presName="iconSpace" presStyleCnt="0"/>
      <dgm:spPr/>
    </dgm:pt>
    <dgm:pt modelId="{90D23EB7-A018-44FB-AD4B-BEEE12D96549}" type="pres">
      <dgm:prSet presAssocID="{2EA71A39-A9DB-4761-877A-E675160F36EA}" presName="parTx" presStyleLbl="revTx" presStyleIdx="2" presStyleCnt="6">
        <dgm:presLayoutVars>
          <dgm:chMax val="0"/>
          <dgm:chPref val="0"/>
        </dgm:presLayoutVars>
      </dgm:prSet>
      <dgm:spPr/>
    </dgm:pt>
    <dgm:pt modelId="{E0A143BC-D630-4FD7-8F67-78CCB9D7141F}" type="pres">
      <dgm:prSet presAssocID="{2EA71A39-A9DB-4761-877A-E675160F36EA}" presName="txSpace" presStyleCnt="0"/>
      <dgm:spPr/>
    </dgm:pt>
    <dgm:pt modelId="{BD800B99-919A-4178-B9A0-680FE3D2C498}" type="pres">
      <dgm:prSet presAssocID="{2EA71A39-A9DB-4761-877A-E675160F36EA}" presName="desTx" presStyleLbl="revTx" presStyleIdx="3" presStyleCnt="6">
        <dgm:presLayoutVars/>
      </dgm:prSet>
      <dgm:spPr/>
    </dgm:pt>
    <dgm:pt modelId="{A0051985-87B5-44CF-BD93-0F1787AB8D39}" type="pres">
      <dgm:prSet presAssocID="{144B4D8E-F453-4893-94F7-6CFA3705DF2B}" presName="sibTrans" presStyleCnt="0"/>
      <dgm:spPr/>
    </dgm:pt>
    <dgm:pt modelId="{B71337E7-430B-423A-8960-375C74C74450}" type="pres">
      <dgm:prSet presAssocID="{1B5A231B-F4A4-47E5-981A-A00794B9F45A}" presName="compNode" presStyleCnt="0"/>
      <dgm:spPr/>
    </dgm:pt>
    <dgm:pt modelId="{99B8B56A-8BC0-4A6F-B1D7-1ACCB0433AD0}" type="pres">
      <dgm:prSet presAssocID="{1B5A231B-F4A4-47E5-981A-A00794B9F4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of People"/>
        </a:ext>
      </dgm:extLst>
    </dgm:pt>
    <dgm:pt modelId="{9B754D38-85DB-48E0-A5D6-35671A6B685D}" type="pres">
      <dgm:prSet presAssocID="{1B5A231B-F4A4-47E5-981A-A00794B9F45A}" presName="iconSpace" presStyleCnt="0"/>
      <dgm:spPr/>
    </dgm:pt>
    <dgm:pt modelId="{90BB8A4A-B923-4E36-95BF-4ED87D498A48}" type="pres">
      <dgm:prSet presAssocID="{1B5A231B-F4A4-47E5-981A-A00794B9F45A}" presName="parTx" presStyleLbl="revTx" presStyleIdx="4" presStyleCnt="6">
        <dgm:presLayoutVars>
          <dgm:chMax val="0"/>
          <dgm:chPref val="0"/>
        </dgm:presLayoutVars>
      </dgm:prSet>
      <dgm:spPr/>
    </dgm:pt>
    <dgm:pt modelId="{F6D556F3-8879-4B59-B6B8-6AC2AFD4FEBD}" type="pres">
      <dgm:prSet presAssocID="{1B5A231B-F4A4-47E5-981A-A00794B9F45A}" presName="txSpace" presStyleCnt="0"/>
      <dgm:spPr/>
    </dgm:pt>
    <dgm:pt modelId="{AA946920-C208-4640-98DC-CACD725E1CC6}" type="pres">
      <dgm:prSet presAssocID="{1B5A231B-F4A4-47E5-981A-A00794B9F45A}" presName="desTx" presStyleLbl="revTx" presStyleIdx="5" presStyleCnt="6">
        <dgm:presLayoutVars/>
      </dgm:prSet>
      <dgm:spPr/>
    </dgm:pt>
  </dgm:ptLst>
  <dgm:cxnLst>
    <dgm:cxn modelId="{9987D400-398B-410E-904F-5B5686278FEC}" srcId="{2EA71A39-A9DB-4761-877A-E675160F36EA}" destId="{39293838-768F-461B-BD8F-6D23B5CA1F3E}" srcOrd="0" destOrd="0" parTransId="{6AFD20E1-FBD3-4AC2-AFCE-D8BF964988B8}" sibTransId="{DECA7809-015C-40A7-8721-3F0132C926A8}"/>
    <dgm:cxn modelId="{6E969F20-8957-46B1-A46C-7ED860E39D68}" type="presOf" srcId="{FA497F05-74CB-4A83-9DC7-A9D40A3C78AB}" destId="{AA946920-C208-4640-98DC-CACD725E1CC6}" srcOrd="0" destOrd="0" presId="urn:microsoft.com/office/officeart/2018/2/layout/IconLabelDescriptionList"/>
    <dgm:cxn modelId="{3C52DD2B-1AFD-486E-BB1A-3822F7A4BC6E}" type="presOf" srcId="{2EA71A39-A9DB-4761-877A-E675160F36EA}" destId="{90D23EB7-A018-44FB-AD4B-BEEE12D96549}" srcOrd="0" destOrd="0" presId="urn:microsoft.com/office/officeart/2018/2/layout/IconLabelDescriptionList"/>
    <dgm:cxn modelId="{0863ED31-6B9D-4AED-BB9F-502AC3C054D2}" type="presOf" srcId="{E5FFB7DA-6D08-4135-8724-589F43257378}" destId="{EC116291-C29E-4FAE-9923-A408BE012F8D}" srcOrd="0" destOrd="0" presId="urn:microsoft.com/office/officeart/2018/2/layout/IconLabelDescriptionList"/>
    <dgm:cxn modelId="{371A4D32-966C-4027-8A2C-8142AB0D1A68}" type="presOf" srcId="{39293838-768F-461B-BD8F-6D23B5CA1F3E}" destId="{BD800B99-919A-4178-B9A0-680FE3D2C498}" srcOrd="0" destOrd="0" presId="urn:microsoft.com/office/officeart/2018/2/layout/IconLabelDescriptionList"/>
    <dgm:cxn modelId="{A0EA5F35-1F95-4333-9EB6-C3812A545FC7}" srcId="{6A18E142-8DA1-40FB-993E-7899DDDA999D}" destId="{1B5A231B-F4A4-47E5-981A-A00794B9F45A}" srcOrd="2" destOrd="0" parTransId="{3493AA68-E26C-4C71-A2F1-5C3A2CB3DE9C}" sibTransId="{C3396090-A771-4CB3-9915-31BB4ACC58BA}"/>
    <dgm:cxn modelId="{FA742749-1CC7-4DDD-AE39-09C1CB1D4DAE}" srcId="{1B5A231B-F4A4-47E5-981A-A00794B9F45A}" destId="{FA497F05-74CB-4A83-9DC7-A9D40A3C78AB}" srcOrd="0" destOrd="0" parTransId="{3DAF752A-57EF-4F91-9E96-7434C9DA8713}" sibTransId="{84A259DE-ACEE-4503-B5EC-ADF824AE2626}"/>
    <dgm:cxn modelId="{684FF14B-2EFD-4062-B376-457D12C18F42}" type="presOf" srcId="{1B5A231B-F4A4-47E5-981A-A00794B9F45A}" destId="{90BB8A4A-B923-4E36-95BF-4ED87D498A48}" srcOrd="0" destOrd="0" presId="urn:microsoft.com/office/officeart/2018/2/layout/IconLabelDescriptionList"/>
    <dgm:cxn modelId="{69165977-61D6-4BEC-BE5E-02AB1167FAFF}" type="presOf" srcId="{6A18E142-8DA1-40FB-993E-7899DDDA999D}" destId="{9417393F-A3FC-49E9-83AB-C6A74E7C60D0}" srcOrd="0" destOrd="0" presId="urn:microsoft.com/office/officeart/2018/2/layout/IconLabelDescriptionList"/>
    <dgm:cxn modelId="{7FC50C78-7553-441F-B112-2A68512CAFC2}" type="presOf" srcId="{41DB2D57-1273-44C1-A455-49036B888B2A}" destId="{DC9FF416-1A03-4487-954B-4B818335AED8}" srcOrd="0" destOrd="0" presId="urn:microsoft.com/office/officeart/2018/2/layout/IconLabelDescriptionList"/>
    <dgm:cxn modelId="{64FF308B-6980-42DC-978A-362404BE790E}" srcId="{6A18E142-8DA1-40FB-993E-7899DDDA999D}" destId="{E5FFB7DA-6D08-4135-8724-589F43257378}" srcOrd="0" destOrd="0" parTransId="{6577EB6C-538A-45E0-A7AF-CCB761B58C0A}" sibTransId="{9E915094-8994-4C9E-8EF6-EA61CE03719E}"/>
    <dgm:cxn modelId="{3B17CDD8-7501-4B30-9BEE-A6714C9CFE43}" srcId="{6A18E142-8DA1-40FB-993E-7899DDDA999D}" destId="{2EA71A39-A9DB-4761-877A-E675160F36EA}" srcOrd="1" destOrd="0" parTransId="{8D531C12-911F-438E-B10C-CA78D7F743F2}" sibTransId="{144B4D8E-F453-4893-94F7-6CFA3705DF2B}"/>
    <dgm:cxn modelId="{CE5651FD-45A5-4871-9C12-0349E9EEB5D0}" srcId="{E5FFB7DA-6D08-4135-8724-589F43257378}" destId="{41DB2D57-1273-44C1-A455-49036B888B2A}" srcOrd="0" destOrd="0" parTransId="{8F05459E-83DA-495E-AB9E-1BD0A447A4B7}" sibTransId="{31782D7B-7473-4344-87F2-42596B68F81B}"/>
    <dgm:cxn modelId="{3E87701A-3254-4A02-918D-09B6CDBCF706}" type="presParOf" srcId="{9417393F-A3FC-49E9-83AB-C6A74E7C60D0}" destId="{75FE13F1-63EA-4960-BBF6-EC7BCA02A137}" srcOrd="0" destOrd="0" presId="urn:microsoft.com/office/officeart/2018/2/layout/IconLabelDescriptionList"/>
    <dgm:cxn modelId="{7F993D84-1D52-4B3C-A1CC-D95070E2822E}" type="presParOf" srcId="{75FE13F1-63EA-4960-BBF6-EC7BCA02A137}" destId="{3AB697F5-B8DF-42CD-9D57-026603986CC4}" srcOrd="0" destOrd="0" presId="urn:microsoft.com/office/officeart/2018/2/layout/IconLabelDescriptionList"/>
    <dgm:cxn modelId="{1BA3F5B0-977A-46EE-B9A1-0EB6693873E3}" type="presParOf" srcId="{75FE13F1-63EA-4960-BBF6-EC7BCA02A137}" destId="{79615F32-E273-44E8-9C83-4C5683DB5F56}" srcOrd="1" destOrd="0" presId="urn:microsoft.com/office/officeart/2018/2/layout/IconLabelDescriptionList"/>
    <dgm:cxn modelId="{FED1ACFC-E4D6-4798-8379-2216ADEAE337}" type="presParOf" srcId="{75FE13F1-63EA-4960-BBF6-EC7BCA02A137}" destId="{EC116291-C29E-4FAE-9923-A408BE012F8D}" srcOrd="2" destOrd="0" presId="urn:microsoft.com/office/officeart/2018/2/layout/IconLabelDescriptionList"/>
    <dgm:cxn modelId="{A9A02212-CF61-4D7C-8E0E-31906751865E}" type="presParOf" srcId="{75FE13F1-63EA-4960-BBF6-EC7BCA02A137}" destId="{E74BF98F-B2E2-4EE6-AD5C-D069867FE35A}" srcOrd="3" destOrd="0" presId="urn:microsoft.com/office/officeart/2018/2/layout/IconLabelDescriptionList"/>
    <dgm:cxn modelId="{14A0A87F-724E-4EC1-9AF2-406CFCBD0C12}" type="presParOf" srcId="{75FE13F1-63EA-4960-BBF6-EC7BCA02A137}" destId="{DC9FF416-1A03-4487-954B-4B818335AED8}" srcOrd="4" destOrd="0" presId="urn:microsoft.com/office/officeart/2018/2/layout/IconLabelDescriptionList"/>
    <dgm:cxn modelId="{BD716618-25A4-4D9F-B449-D9FACF26D1EE}" type="presParOf" srcId="{9417393F-A3FC-49E9-83AB-C6A74E7C60D0}" destId="{1DF607DA-699E-46E9-A889-9F62EA13F47F}" srcOrd="1" destOrd="0" presId="urn:microsoft.com/office/officeart/2018/2/layout/IconLabelDescriptionList"/>
    <dgm:cxn modelId="{8C274824-7A8D-4CE2-942C-4A4DDD334BBE}" type="presParOf" srcId="{9417393F-A3FC-49E9-83AB-C6A74E7C60D0}" destId="{B61D9E32-F876-4066-BC57-C42658DCD34B}" srcOrd="2" destOrd="0" presId="urn:microsoft.com/office/officeart/2018/2/layout/IconLabelDescriptionList"/>
    <dgm:cxn modelId="{9B5C8836-F85B-40EA-9A50-FA9E814C2BF4}" type="presParOf" srcId="{B61D9E32-F876-4066-BC57-C42658DCD34B}" destId="{F1061543-1628-4203-9CF7-ADECEE3275EB}" srcOrd="0" destOrd="0" presId="urn:microsoft.com/office/officeart/2018/2/layout/IconLabelDescriptionList"/>
    <dgm:cxn modelId="{375629E0-C5D0-4FFE-BF6B-49739E92F650}" type="presParOf" srcId="{B61D9E32-F876-4066-BC57-C42658DCD34B}" destId="{644EDE7A-9325-4410-9F66-FEDCE0541685}" srcOrd="1" destOrd="0" presId="urn:microsoft.com/office/officeart/2018/2/layout/IconLabelDescriptionList"/>
    <dgm:cxn modelId="{C6D74493-B983-4061-B494-FC7350CBFFB0}" type="presParOf" srcId="{B61D9E32-F876-4066-BC57-C42658DCD34B}" destId="{90D23EB7-A018-44FB-AD4B-BEEE12D96549}" srcOrd="2" destOrd="0" presId="urn:microsoft.com/office/officeart/2018/2/layout/IconLabelDescriptionList"/>
    <dgm:cxn modelId="{63BD6B6E-F475-4AC3-AEAF-413358DEEB57}" type="presParOf" srcId="{B61D9E32-F876-4066-BC57-C42658DCD34B}" destId="{E0A143BC-D630-4FD7-8F67-78CCB9D7141F}" srcOrd="3" destOrd="0" presId="urn:microsoft.com/office/officeart/2018/2/layout/IconLabelDescriptionList"/>
    <dgm:cxn modelId="{4066FFDC-78A9-4D99-8B38-3FC4BB715B45}" type="presParOf" srcId="{B61D9E32-F876-4066-BC57-C42658DCD34B}" destId="{BD800B99-919A-4178-B9A0-680FE3D2C498}" srcOrd="4" destOrd="0" presId="urn:microsoft.com/office/officeart/2018/2/layout/IconLabelDescriptionList"/>
    <dgm:cxn modelId="{750DC3CF-E7F5-4227-B918-3F30268F50BD}" type="presParOf" srcId="{9417393F-A3FC-49E9-83AB-C6A74E7C60D0}" destId="{A0051985-87B5-44CF-BD93-0F1787AB8D39}" srcOrd="3" destOrd="0" presId="urn:microsoft.com/office/officeart/2018/2/layout/IconLabelDescriptionList"/>
    <dgm:cxn modelId="{4B7AF23E-9411-4BA1-8220-CE1F1F4059CD}" type="presParOf" srcId="{9417393F-A3FC-49E9-83AB-C6A74E7C60D0}" destId="{B71337E7-430B-423A-8960-375C74C74450}" srcOrd="4" destOrd="0" presId="urn:microsoft.com/office/officeart/2018/2/layout/IconLabelDescriptionList"/>
    <dgm:cxn modelId="{1E26A51C-7A60-4947-83A6-F4E15CC9D751}" type="presParOf" srcId="{B71337E7-430B-423A-8960-375C74C74450}" destId="{99B8B56A-8BC0-4A6F-B1D7-1ACCB0433AD0}" srcOrd="0" destOrd="0" presId="urn:microsoft.com/office/officeart/2018/2/layout/IconLabelDescriptionList"/>
    <dgm:cxn modelId="{4D3EA923-6B62-46D1-91FE-2B28F5952D72}" type="presParOf" srcId="{B71337E7-430B-423A-8960-375C74C74450}" destId="{9B754D38-85DB-48E0-A5D6-35671A6B685D}" srcOrd="1" destOrd="0" presId="urn:microsoft.com/office/officeart/2018/2/layout/IconLabelDescriptionList"/>
    <dgm:cxn modelId="{FDA621F2-AF8E-4F24-BDF8-E9F6B452B00E}" type="presParOf" srcId="{B71337E7-430B-423A-8960-375C74C74450}" destId="{90BB8A4A-B923-4E36-95BF-4ED87D498A48}" srcOrd="2" destOrd="0" presId="urn:microsoft.com/office/officeart/2018/2/layout/IconLabelDescriptionList"/>
    <dgm:cxn modelId="{895AC368-596A-497A-8728-74D2EF36BB09}" type="presParOf" srcId="{B71337E7-430B-423A-8960-375C74C74450}" destId="{F6D556F3-8879-4B59-B6B8-6AC2AFD4FEBD}" srcOrd="3" destOrd="0" presId="urn:microsoft.com/office/officeart/2018/2/layout/IconLabelDescriptionList"/>
    <dgm:cxn modelId="{B9064ED6-903B-470E-A630-1B6062040A52}" type="presParOf" srcId="{B71337E7-430B-423A-8960-375C74C74450}" destId="{AA946920-C208-4640-98DC-CACD725E1CC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DC51D8-4B16-4CD6-B796-464AA42B22BF}"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E730FA1-3595-4BC6-AB45-6D1591069BCF}">
      <dgm:prSet/>
      <dgm:spPr/>
      <dgm:t>
        <a:bodyPr/>
        <a:lstStyle/>
        <a:p>
          <a:pPr>
            <a:lnSpc>
              <a:spcPct val="100000"/>
            </a:lnSpc>
            <a:defRPr b="1"/>
          </a:pPr>
          <a:r>
            <a:rPr lang="en-US"/>
            <a:t>Znodes</a:t>
          </a:r>
        </a:p>
      </dgm:t>
    </dgm:pt>
    <dgm:pt modelId="{2AD52E24-4529-4C76-AC16-9B29BBBE968E}" type="parTrans" cxnId="{7D45B4B6-7E2C-4167-878C-8A2DB1723A64}">
      <dgm:prSet/>
      <dgm:spPr/>
      <dgm:t>
        <a:bodyPr/>
        <a:lstStyle/>
        <a:p>
          <a:endParaRPr lang="en-US"/>
        </a:p>
      </dgm:t>
    </dgm:pt>
    <dgm:pt modelId="{3F80C8F2-5E9D-42CA-9DD2-2B6BC632E585}" type="sibTrans" cxnId="{7D45B4B6-7E2C-4167-878C-8A2DB1723A64}">
      <dgm:prSet/>
      <dgm:spPr/>
      <dgm:t>
        <a:bodyPr/>
        <a:lstStyle/>
        <a:p>
          <a:endParaRPr lang="en-US"/>
        </a:p>
      </dgm:t>
    </dgm:pt>
    <dgm:pt modelId="{32C48981-2C97-48CA-9EE4-9B8852C2B6C2}">
      <dgm:prSet/>
      <dgm:spPr/>
      <dgm:t>
        <a:bodyPr/>
        <a:lstStyle/>
        <a:p>
          <a:pPr>
            <a:lnSpc>
              <a:spcPct val="100000"/>
            </a:lnSpc>
            <a:buFont typeface="Courier New" panose="02070309020205020404" pitchFamily="49" charset="0"/>
            <a:buChar char="o"/>
          </a:pPr>
          <a:r>
            <a:rPr lang="en-US" dirty="0"/>
            <a:t>The core units of </a:t>
          </a:r>
          <a:r>
            <a:rPr lang="en-US" dirty="0" err="1"/>
            <a:t>ZooKeeper</a:t>
          </a:r>
          <a:r>
            <a:rPr lang="en-US" dirty="0"/>
            <a:t> are called </a:t>
          </a:r>
          <a:r>
            <a:rPr lang="en-US" dirty="0" err="1"/>
            <a:t>znodes</a:t>
          </a:r>
          <a:r>
            <a:rPr lang="en-US" dirty="0"/>
            <a:t>. They can be used to store data and maintain information and are similar to files or directories in a file system. </a:t>
          </a:r>
        </a:p>
        <a:p>
          <a:pPr>
            <a:lnSpc>
              <a:spcPct val="100000"/>
            </a:lnSpc>
            <a:buFont typeface="Courier New" panose="02070309020205020404" pitchFamily="49" charset="0"/>
            <a:buChar char="o"/>
          </a:pPr>
          <a:r>
            <a:rPr lang="en-US" dirty="0" err="1"/>
            <a:t>ZooKeeper</a:t>
          </a:r>
          <a:r>
            <a:rPr lang="en-US" dirty="0"/>
            <a:t> employs </a:t>
          </a:r>
          <a:r>
            <a:rPr lang="en-US" dirty="0" err="1"/>
            <a:t>znodes</a:t>
          </a:r>
          <a:r>
            <a:rPr lang="en-US" dirty="0"/>
            <a:t> in Apache Kafka to store configuration data like the location of brokers and the status of partitions.</a:t>
          </a:r>
        </a:p>
      </dgm:t>
    </dgm:pt>
    <dgm:pt modelId="{916FEB77-F2C5-4F85-94A6-73A6B010D82A}" type="parTrans" cxnId="{2DA60AF7-182B-41BD-91A4-D7977DCF4A6B}">
      <dgm:prSet/>
      <dgm:spPr/>
      <dgm:t>
        <a:bodyPr/>
        <a:lstStyle/>
        <a:p>
          <a:endParaRPr lang="en-US"/>
        </a:p>
      </dgm:t>
    </dgm:pt>
    <dgm:pt modelId="{FB677801-47EB-460F-8F86-3AE7263E4970}" type="sibTrans" cxnId="{2DA60AF7-182B-41BD-91A4-D7977DCF4A6B}">
      <dgm:prSet/>
      <dgm:spPr/>
      <dgm:t>
        <a:bodyPr/>
        <a:lstStyle/>
        <a:p>
          <a:endParaRPr lang="en-US"/>
        </a:p>
      </dgm:t>
    </dgm:pt>
    <dgm:pt modelId="{BB945D74-EFCF-4B62-A754-F9F0BAC28ABA}">
      <dgm:prSet/>
      <dgm:spPr/>
      <dgm:t>
        <a:bodyPr/>
        <a:lstStyle/>
        <a:p>
          <a:pPr>
            <a:lnSpc>
              <a:spcPct val="100000"/>
            </a:lnSpc>
            <a:defRPr b="1"/>
          </a:pPr>
          <a:r>
            <a:rPr lang="en-US"/>
            <a:t>Quorum</a:t>
          </a:r>
        </a:p>
      </dgm:t>
    </dgm:pt>
    <dgm:pt modelId="{A0617A75-0466-4214-9B69-10A7F2EA8202}" type="parTrans" cxnId="{7411CE5D-BDEE-43A0-BF55-99058766CDA4}">
      <dgm:prSet/>
      <dgm:spPr/>
      <dgm:t>
        <a:bodyPr/>
        <a:lstStyle/>
        <a:p>
          <a:endParaRPr lang="en-US"/>
        </a:p>
      </dgm:t>
    </dgm:pt>
    <dgm:pt modelId="{96E1CA82-9E41-434B-AC03-E47DDAC725D9}" type="sibTrans" cxnId="{7411CE5D-BDEE-43A0-BF55-99058766CDA4}">
      <dgm:prSet/>
      <dgm:spPr/>
      <dgm:t>
        <a:bodyPr/>
        <a:lstStyle/>
        <a:p>
          <a:endParaRPr lang="en-US"/>
        </a:p>
      </dgm:t>
    </dgm:pt>
    <dgm:pt modelId="{95FC789C-1FC9-47C3-B730-98A3F6DE5C6C}">
      <dgm:prSet/>
      <dgm:spPr/>
      <dgm:t>
        <a:bodyPr/>
        <a:lstStyle/>
        <a:p>
          <a:pPr>
            <a:lnSpc>
              <a:spcPct val="100000"/>
            </a:lnSpc>
          </a:pPr>
          <a:r>
            <a:rPr lang="en-US" dirty="0"/>
            <a:t>A quorum is the minimal quantity of </a:t>
          </a:r>
          <a:r>
            <a:rPr lang="en-US" dirty="0" err="1"/>
            <a:t>ZooKeeper</a:t>
          </a:r>
          <a:r>
            <a:rPr lang="en-US" dirty="0"/>
            <a:t> servers required for the system to be operational. </a:t>
          </a:r>
        </a:p>
        <a:p>
          <a:pPr>
            <a:lnSpc>
              <a:spcPct val="100000"/>
            </a:lnSpc>
          </a:pPr>
          <a:r>
            <a:rPr lang="en-US" dirty="0"/>
            <a:t>For proper data replication and failover in the event of broker failure in Apache Kafka, a quorum of </a:t>
          </a:r>
          <a:r>
            <a:rPr lang="en-US" dirty="0" err="1"/>
            <a:t>ZooKeeper</a:t>
          </a:r>
          <a:r>
            <a:rPr lang="en-US" dirty="0"/>
            <a:t> servers is necessary.</a:t>
          </a:r>
        </a:p>
      </dgm:t>
    </dgm:pt>
    <dgm:pt modelId="{A54F7BFF-5BEE-4A5A-946D-3B395611B14F}" type="parTrans" cxnId="{DCE16D40-2C73-41C0-A50D-1C655665F358}">
      <dgm:prSet/>
      <dgm:spPr/>
      <dgm:t>
        <a:bodyPr/>
        <a:lstStyle/>
        <a:p>
          <a:endParaRPr lang="en-US"/>
        </a:p>
      </dgm:t>
    </dgm:pt>
    <dgm:pt modelId="{82AD5A57-A641-4DF0-8ED1-4936DF870196}" type="sibTrans" cxnId="{DCE16D40-2C73-41C0-A50D-1C655665F358}">
      <dgm:prSet/>
      <dgm:spPr/>
      <dgm:t>
        <a:bodyPr/>
        <a:lstStyle/>
        <a:p>
          <a:endParaRPr lang="en-US"/>
        </a:p>
      </dgm:t>
    </dgm:pt>
    <dgm:pt modelId="{491C5993-EBD8-4EBF-B1EB-B2B23426A214}">
      <dgm:prSet/>
      <dgm:spPr/>
      <dgm:t>
        <a:bodyPr/>
        <a:lstStyle/>
        <a:p>
          <a:pPr>
            <a:lnSpc>
              <a:spcPct val="100000"/>
            </a:lnSpc>
            <a:defRPr b="1"/>
          </a:pPr>
          <a:r>
            <a:rPr lang="en-US"/>
            <a:t>Leader Election</a:t>
          </a:r>
        </a:p>
      </dgm:t>
    </dgm:pt>
    <dgm:pt modelId="{D41FF1E2-F924-4F43-BFFD-3A0DDCD3E321}" type="parTrans" cxnId="{586D04EB-8DC8-4A10-9002-D92FFFCF2A4D}">
      <dgm:prSet/>
      <dgm:spPr/>
      <dgm:t>
        <a:bodyPr/>
        <a:lstStyle/>
        <a:p>
          <a:endParaRPr lang="en-US"/>
        </a:p>
      </dgm:t>
    </dgm:pt>
    <dgm:pt modelId="{3E5E3F2D-4AFF-4D19-A0C0-B516FA48AF12}" type="sibTrans" cxnId="{586D04EB-8DC8-4A10-9002-D92FFFCF2A4D}">
      <dgm:prSet/>
      <dgm:spPr/>
      <dgm:t>
        <a:bodyPr/>
        <a:lstStyle/>
        <a:p>
          <a:endParaRPr lang="en-US"/>
        </a:p>
      </dgm:t>
    </dgm:pt>
    <dgm:pt modelId="{323DC861-65D6-4AFE-B294-41D8B3E805D2}">
      <dgm:prSet/>
      <dgm:spPr/>
      <dgm:t>
        <a:bodyPr/>
        <a:lstStyle/>
        <a:p>
          <a:pPr>
            <a:lnSpc>
              <a:spcPct val="100000"/>
            </a:lnSpc>
          </a:pPr>
          <a:r>
            <a:rPr lang="en-US" dirty="0"/>
            <a:t>In the event that the present leader is unsuccessful, a new leader will be chosen through a leader election procedure. </a:t>
          </a:r>
        </a:p>
        <a:p>
          <a:pPr>
            <a:lnSpc>
              <a:spcPct val="100000"/>
            </a:lnSpc>
          </a:pPr>
          <a:r>
            <a:rPr lang="en-US" dirty="0"/>
            <a:t>For partitions in a topic, Apache Kafka uses </a:t>
          </a:r>
          <a:r>
            <a:rPr lang="en-US" dirty="0" err="1"/>
            <a:t>ZooKeeper</a:t>
          </a:r>
          <a:r>
            <a:rPr lang="en-US" dirty="0"/>
            <a:t> to manage leader election.</a:t>
          </a:r>
        </a:p>
      </dgm:t>
    </dgm:pt>
    <dgm:pt modelId="{4FA6641A-7C08-4B93-B0E4-1A77DE7C5D92}" type="parTrans" cxnId="{F2D28B54-F4B8-4932-8B08-F3B7AA43E845}">
      <dgm:prSet/>
      <dgm:spPr/>
      <dgm:t>
        <a:bodyPr/>
        <a:lstStyle/>
        <a:p>
          <a:endParaRPr lang="en-US"/>
        </a:p>
      </dgm:t>
    </dgm:pt>
    <dgm:pt modelId="{FB9096D6-350B-4433-9500-4C198369E6FD}" type="sibTrans" cxnId="{F2D28B54-F4B8-4932-8B08-F3B7AA43E845}">
      <dgm:prSet/>
      <dgm:spPr/>
      <dgm:t>
        <a:bodyPr/>
        <a:lstStyle/>
        <a:p>
          <a:endParaRPr lang="en-US"/>
        </a:p>
      </dgm:t>
    </dgm:pt>
    <dgm:pt modelId="{88930918-A6BC-43EB-9124-BB305AD02C97}">
      <dgm:prSet/>
      <dgm:spPr/>
      <dgm:t>
        <a:bodyPr/>
        <a:lstStyle/>
        <a:p>
          <a:pPr>
            <a:lnSpc>
              <a:spcPct val="100000"/>
            </a:lnSpc>
            <a:defRPr b="1"/>
          </a:pPr>
          <a:r>
            <a:rPr lang="en-US"/>
            <a:t>Broker Registration</a:t>
          </a:r>
        </a:p>
      </dgm:t>
    </dgm:pt>
    <dgm:pt modelId="{DF7CCB28-05B2-450D-AEAF-087DEF305C24}" type="parTrans" cxnId="{3D0836A4-C306-4959-84DA-91F4078136BB}">
      <dgm:prSet/>
      <dgm:spPr/>
      <dgm:t>
        <a:bodyPr/>
        <a:lstStyle/>
        <a:p>
          <a:endParaRPr lang="en-US"/>
        </a:p>
      </dgm:t>
    </dgm:pt>
    <dgm:pt modelId="{D825B30E-CF3E-4CD7-B384-1657BCA6AEDF}" type="sibTrans" cxnId="{3D0836A4-C306-4959-84DA-91F4078136BB}">
      <dgm:prSet/>
      <dgm:spPr/>
      <dgm:t>
        <a:bodyPr/>
        <a:lstStyle/>
        <a:p>
          <a:endParaRPr lang="en-US"/>
        </a:p>
      </dgm:t>
    </dgm:pt>
    <dgm:pt modelId="{CF3FDE1A-7C2A-4DB6-B0C3-3507D5A77729}">
      <dgm:prSet/>
      <dgm:spPr/>
      <dgm:t>
        <a:bodyPr/>
        <a:lstStyle/>
        <a:p>
          <a:pPr>
            <a:lnSpc>
              <a:spcPct val="100000"/>
            </a:lnSpc>
          </a:pPr>
          <a:r>
            <a:rPr lang="en-US" dirty="0"/>
            <a:t>In order for other brokers and clients to locate a new broker when it is introduced to a Kafka cluster, the broker must register with </a:t>
          </a:r>
          <a:r>
            <a:rPr lang="en-US" dirty="0" err="1"/>
            <a:t>ZooKeeper</a:t>
          </a:r>
          <a:r>
            <a:rPr lang="en-US" dirty="0"/>
            <a:t>. Making a </a:t>
          </a:r>
          <a:r>
            <a:rPr lang="en-US" dirty="0" err="1"/>
            <a:t>znode</a:t>
          </a:r>
          <a:r>
            <a:rPr lang="en-US" dirty="0"/>
            <a:t> in </a:t>
          </a:r>
          <a:r>
            <a:rPr lang="en-US" dirty="0" err="1"/>
            <a:t>ZooKeeper</a:t>
          </a:r>
          <a:r>
            <a:rPr lang="en-US" dirty="0"/>
            <a:t> that contains the broker's metadata, including its ID and network address, is a step in the broker registration process.</a:t>
          </a:r>
        </a:p>
      </dgm:t>
    </dgm:pt>
    <dgm:pt modelId="{8DEE0734-F3F2-4DD8-8129-7A40D58ABBB8}" type="parTrans" cxnId="{F2CF9719-A393-4FA1-ABA2-004545218C10}">
      <dgm:prSet/>
      <dgm:spPr/>
      <dgm:t>
        <a:bodyPr/>
        <a:lstStyle/>
        <a:p>
          <a:endParaRPr lang="en-US"/>
        </a:p>
      </dgm:t>
    </dgm:pt>
    <dgm:pt modelId="{A118EDE1-227F-421F-A67B-8B1203628EEC}" type="sibTrans" cxnId="{F2CF9719-A393-4FA1-ABA2-004545218C10}">
      <dgm:prSet/>
      <dgm:spPr/>
      <dgm:t>
        <a:bodyPr/>
        <a:lstStyle/>
        <a:p>
          <a:endParaRPr lang="en-US"/>
        </a:p>
      </dgm:t>
    </dgm:pt>
    <dgm:pt modelId="{E74BBE64-A002-411F-8CD3-7D2A88CCDDFD}">
      <dgm:prSet/>
      <dgm:spPr/>
      <dgm:t>
        <a:bodyPr/>
        <a:lstStyle/>
        <a:p>
          <a:pPr>
            <a:lnSpc>
              <a:spcPct val="100000"/>
            </a:lnSpc>
            <a:defRPr b="1"/>
          </a:pPr>
          <a:r>
            <a:rPr lang="en-US"/>
            <a:t>Configuration Management</a:t>
          </a:r>
        </a:p>
      </dgm:t>
    </dgm:pt>
    <dgm:pt modelId="{1BC1A434-00A9-491C-B854-0E14F3ACEF51}" type="parTrans" cxnId="{17BC50FD-4188-46C9-BFC2-F1A2BB48AE8B}">
      <dgm:prSet/>
      <dgm:spPr/>
      <dgm:t>
        <a:bodyPr/>
        <a:lstStyle/>
        <a:p>
          <a:endParaRPr lang="en-US"/>
        </a:p>
      </dgm:t>
    </dgm:pt>
    <dgm:pt modelId="{453CD4F8-542C-444C-8605-A55D5DCB3BDC}" type="sibTrans" cxnId="{17BC50FD-4188-46C9-BFC2-F1A2BB48AE8B}">
      <dgm:prSet/>
      <dgm:spPr/>
      <dgm:t>
        <a:bodyPr/>
        <a:lstStyle/>
        <a:p>
          <a:endParaRPr lang="en-US"/>
        </a:p>
      </dgm:t>
    </dgm:pt>
    <dgm:pt modelId="{D31EB509-8ED9-4083-BD82-41373B20B495}">
      <dgm:prSet/>
      <dgm:spPr/>
      <dgm:t>
        <a:bodyPr/>
        <a:lstStyle/>
        <a:p>
          <a:pPr>
            <a:lnSpc>
              <a:spcPct val="100000"/>
            </a:lnSpc>
          </a:pPr>
          <a:r>
            <a:rPr lang="en-US" dirty="0"/>
            <a:t>The topic configuration, partition assignment, and broker metadata are only a few of the configuration details that are stored and managed by </a:t>
          </a:r>
          <a:r>
            <a:rPr lang="en-US" dirty="0" err="1"/>
            <a:t>ZooKeeper</a:t>
          </a:r>
          <a:r>
            <a:rPr lang="en-US" dirty="0"/>
            <a:t> in Kafka. </a:t>
          </a:r>
        </a:p>
        <a:p>
          <a:pPr>
            <a:lnSpc>
              <a:spcPct val="100000"/>
            </a:lnSpc>
          </a:pPr>
          <a:r>
            <a:rPr lang="en-US" dirty="0" err="1"/>
            <a:t>ZooKeeper</a:t>
          </a:r>
          <a:r>
            <a:rPr lang="en-US" dirty="0"/>
            <a:t> is used by Kafka brokers and clients to read and write this configuration data, and watches are used to monitor configuration changes.</a:t>
          </a:r>
        </a:p>
      </dgm:t>
    </dgm:pt>
    <dgm:pt modelId="{3C4BDBF1-71AE-443D-B800-9779C1B043F2}" type="parTrans" cxnId="{D753779E-20F6-4DF8-884E-C2EF404DD1F9}">
      <dgm:prSet/>
      <dgm:spPr/>
      <dgm:t>
        <a:bodyPr/>
        <a:lstStyle/>
        <a:p>
          <a:endParaRPr lang="en-US"/>
        </a:p>
      </dgm:t>
    </dgm:pt>
    <dgm:pt modelId="{3DCD5128-F063-458F-A338-5522C520BE97}" type="sibTrans" cxnId="{D753779E-20F6-4DF8-884E-C2EF404DD1F9}">
      <dgm:prSet/>
      <dgm:spPr/>
      <dgm:t>
        <a:bodyPr/>
        <a:lstStyle/>
        <a:p>
          <a:endParaRPr lang="en-US"/>
        </a:p>
      </dgm:t>
    </dgm:pt>
    <dgm:pt modelId="{D2299703-40CA-4C4A-A70B-02FA78C7DFA3}" type="pres">
      <dgm:prSet presAssocID="{E3DC51D8-4B16-4CD6-B796-464AA42B22BF}" presName="root" presStyleCnt="0">
        <dgm:presLayoutVars>
          <dgm:dir/>
          <dgm:resizeHandles val="exact"/>
        </dgm:presLayoutVars>
      </dgm:prSet>
      <dgm:spPr/>
    </dgm:pt>
    <dgm:pt modelId="{F513229E-C452-44DA-BA73-965774CBEFE4}" type="pres">
      <dgm:prSet presAssocID="{0E730FA1-3595-4BC6-AB45-6D1591069BCF}" presName="compNode" presStyleCnt="0"/>
      <dgm:spPr/>
    </dgm:pt>
    <dgm:pt modelId="{B0B71494-0E54-4518-B3E4-124AD468B92B}" type="pres">
      <dgm:prSet presAssocID="{0E730FA1-3595-4BC6-AB45-6D1591069BC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1C0BB96A-40D7-4BBA-ABAA-02F48C1A854E}" type="pres">
      <dgm:prSet presAssocID="{0E730FA1-3595-4BC6-AB45-6D1591069BCF}" presName="iconSpace" presStyleCnt="0"/>
      <dgm:spPr/>
    </dgm:pt>
    <dgm:pt modelId="{B66DBEFD-40D6-4465-A470-A7A42A49CE6D}" type="pres">
      <dgm:prSet presAssocID="{0E730FA1-3595-4BC6-AB45-6D1591069BCF}" presName="parTx" presStyleLbl="revTx" presStyleIdx="0" presStyleCnt="10">
        <dgm:presLayoutVars>
          <dgm:chMax val="0"/>
          <dgm:chPref val="0"/>
        </dgm:presLayoutVars>
      </dgm:prSet>
      <dgm:spPr/>
    </dgm:pt>
    <dgm:pt modelId="{4808B32B-BA6E-435F-9923-67BFB33162C8}" type="pres">
      <dgm:prSet presAssocID="{0E730FA1-3595-4BC6-AB45-6D1591069BCF}" presName="txSpace" presStyleCnt="0"/>
      <dgm:spPr/>
    </dgm:pt>
    <dgm:pt modelId="{293FB301-DFBB-4C86-BB4D-3D0B5486B6D7}" type="pres">
      <dgm:prSet presAssocID="{0E730FA1-3595-4BC6-AB45-6D1591069BCF}" presName="desTx" presStyleLbl="revTx" presStyleIdx="1" presStyleCnt="10">
        <dgm:presLayoutVars/>
      </dgm:prSet>
      <dgm:spPr/>
    </dgm:pt>
    <dgm:pt modelId="{58CD2FF3-19DB-49A3-9E9D-58B7998B94FA}" type="pres">
      <dgm:prSet presAssocID="{3F80C8F2-5E9D-42CA-9DD2-2B6BC632E585}" presName="sibTrans" presStyleCnt="0"/>
      <dgm:spPr/>
    </dgm:pt>
    <dgm:pt modelId="{D58089C5-1084-4ADE-BFFD-D5F8A61A3E0F}" type="pres">
      <dgm:prSet presAssocID="{BB945D74-EFCF-4B62-A754-F9F0BAC28ABA}" presName="compNode" presStyleCnt="0"/>
      <dgm:spPr/>
    </dgm:pt>
    <dgm:pt modelId="{7B354199-18AA-4EE3-90CE-DD054A029C90}" type="pres">
      <dgm:prSet presAssocID="{BB945D74-EFCF-4B62-A754-F9F0BAC28AB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EC242E2F-1528-40CF-8206-D4B4FA6E6DCA}" type="pres">
      <dgm:prSet presAssocID="{BB945D74-EFCF-4B62-A754-F9F0BAC28ABA}" presName="iconSpace" presStyleCnt="0"/>
      <dgm:spPr/>
    </dgm:pt>
    <dgm:pt modelId="{E6E650EE-D5CA-4FB0-85AB-33464626A200}" type="pres">
      <dgm:prSet presAssocID="{BB945D74-EFCF-4B62-A754-F9F0BAC28ABA}" presName="parTx" presStyleLbl="revTx" presStyleIdx="2" presStyleCnt="10">
        <dgm:presLayoutVars>
          <dgm:chMax val="0"/>
          <dgm:chPref val="0"/>
        </dgm:presLayoutVars>
      </dgm:prSet>
      <dgm:spPr/>
    </dgm:pt>
    <dgm:pt modelId="{1F4D5D29-C2F8-406D-A456-86DB7B446EF6}" type="pres">
      <dgm:prSet presAssocID="{BB945D74-EFCF-4B62-A754-F9F0BAC28ABA}" presName="txSpace" presStyleCnt="0"/>
      <dgm:spPr/>
    </dgm:pt>
    <dgm:pt modelId="{CC39A757-6610-4B03-8AD4-984FA35B5D33}" type="pres">
      <dgm:prSet presAssocID="{BB945D74-EFCF-4B62-A754-F9F0BAC28ABA}" presName="desTx" presStyleLbl="revTx" presStyleIdx="3" presStyleCnt="10">
        <dgm:presLayoutVars/>
      </dgm:prSet>
      <dgm:spPr/>
    </dgm:pt>
    <dgm:pt modelId="{FC691EB0-FCF7-47B1-AFE8-E08843DC5423}" type="pres">
      <dgm:prSet presAssocID="{96E1CA82-9E41-434B-AC03-E47DDAC725D9}" presName="sibTrans" presStyleCnt="0"/>
      <dgm:spPr/>
    </dgm:pt>
    <dgm:pt modelId="{E65F64C0-3697-4A52-9ADC-4E6995EF5317}" type="pres">
      <dgm:prSet presAssocID="{491C5993-EBD8-4EBF-B1EB-B2B23426A214}" presName="compNode" presStyleCnt="0"/>
      <dgm:spPr/>
    </dgm:pt>
    <dgm:pt modelId="{1C5FE82E-7FB8-4443-BC72-55797B9547CA}" type="pres">
      <dgm:prSet presAssocID="{491C5993-EBD8-4EBF-B1EB-B2B23426A2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ptain"/>
        </a:ext>
      </dgm:extLst>
    </dgm:pt>
    <dgm:pt modelId="{EE67F7B5-BCF0-46E5-90C6-1AFD0AAEC5CA}" type="pres">
      <dgm:prSet presAssocID="{491C5993-EBD8-4EBF-B1EB-B2B23426A214}" presName="iconSpace" presStyleCnt="0"/>
      <dgm:spPr/>
    </dgm:pt>
    <dgm:pt modelId="{A3349301-28CE-4A5C-BC08-B35880A8E47A}" type="pres">
      <dgm:prSet presAssocID="{491C5993-EBD8-4EBF-B1EB-B2B23426A214}" presName="parTx" presStyleLbl="revTx" presStyleIdx="4" presStyleCnt="10">
        <dgm:presLayoutVars>
          <dgm:chMax val="0"/>
          <dgm:chPref val="0"/>
        </dgm:presLayoutVars>
      </dgm:prSet>
      <dgm:spPr/>
    </dgm:pt>
    <dgm:pt modelId="{DDAA38CB-A02A-4698-82E0-30A2B9DEBB85}" type="pres">
      <dgm:prSet presAssocID="{491C5993-EBD8-4EBF-B1EB-B2B23426A214}" presName="txSpace" presStyleCnt="0"/>
      <dgm:spPr/>
    </dgm:pt>
    <dgm:pt modelId="{A11F9492-26B8-49A4-A2F0-AEF6478E62D7}" type="pres">
      <dgm:prSet presAssocID="{491C5993-EBD8-4EBF-B1EB-B2B23426A214}" presName="desTx" presStyleLbl="revTx" presStyleIdx="5" presStyleCnt="10">
        <dgm:presLayoutVars/>
      </dgm:prSet>
      <dgm:spPr/>
    </dgm:pt>
    <dgm:pt modelId="{A7DCB8BE-BA7E-4336-9068-157B983BDCCF}" type="pres">
      <dgm:prSet presAssocID="{3E5E3F2D-4AFF-4D19-A0C0-B516FA48AF12}" presName="sibTrans" presStyleCnt="0"/>
      <dgm:spPr/>
    </dgm:pt>
    <dgm:pt modelId="{5FCC60D3-9C65-4331-A008-CDEDAE8156D1}" type="pres">
      <dgm:prSet presAssocID="{88930918-A6BC-43EB-9124-BB305AD02C97}" presName="compNode" presStyleCnt="0"/>
      <dgm:spPr/>
    </dgm:pt>
    <dgm:pt modelId="{AB5A26A8-FC2B-4039-A008-84A6CD11BD6E}" type="pres">
      <dgm:prSet presAssocID="{88930918-A6BC-43EB-9124-BB305AD02C9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ffice Worker"/>
        </a:ext>
      </dgm:extLst>
    </dgm:pt>
    <dgm:pt modelId="{DB907CB9-53CA-4898-B450-67AAE1C04F9D}" type="pres">
      <dgm:prSet presAssocID="{88930918-A6BC-43EB-9124-BB305AD02C97}" presName="iconSpace" presStyleCnt="0"/>
      <dgm:spPr/>
    </dgm:pt>
    <dgm:pt modelId="{8B834B99-33B6-47D5-9234-C8839104AC17}" type="pres">
      <dgm:prSet presAssocID="{88930918-A6BC-43EB-9124-BB305AD02C97}" presName="parTx" presStyleLbl="revTx" presStyleIdx="6" presStyleCnt="10">
        <dgm:presLayoutVars>
          <dgm:chMax val="0"/>
          <dgm:chPref val="0"/>
        </dgm:presLayoutVars>
      </dgm:prSet>
      <dgm:spPr/>
    </dgm:pt>
    <dgm:pt modelId="{DA6F6285-93D5-481C-9B64-3E4C4131A021}" type="pres">
      <dgm:prSet presAssocID="{88930918-A6BC-43EB-9124-BB305AD02C97}" presName="txSpace" presStyleCnt="0"/>
      <dgm:spPr/>
    </dgm:pt>
    <dgm:pt modelId="{8916A7AA-236C-40DE-B762-5C5C14AF226E}" type="pres">
      <dgm:prSet presAssocID="{88930918-A6BC-43EB-9124-BB305AD02C97}" presName="desTx" presStyleLbl="revTx" presStyleIdx="7" presStyleCnt="10">
        <dgm:presLayoutVars/>
      </dgm:prSet>
      <dgm:spPr/>
    </dgm:pt>
    <dgm:pt modelId="{DFE9DB79-1A2F-49B2-9C01-7BEAE3DA3D92}" type="pres">
      <dgm:prSet presAssocID="{D825B30E-CF3E-4CD7-B384-1657BCA6AEDF}" presName="sibTrans" presStyleCnt="0"/>
      <dgm:spPr/>
    </dgm:pt>
    <dgm:pt modelId="{4C40AEA4-07DD-44B6-B0AC-D8C609912C36}" type="pres">
      <dgm:prSet presAssocID="{E74BBE64-A002-411F-8CD3-7D2A88CCDDFD}" presName="compNode" presStyleCnt="0"/>
      <dgm:spPr/>
    </dgm:pt>
    <dgm:pt modelId="{A295E1F4-B333-40A3-9497-7DC7156671D3}" type="pres">
      <dgm:prSet presAssocID="{E74BBE64-A002-411F-8CD3-7D2A88CCDDF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80ABFBAE-D817-4CAC-B410-E49750B2391F}" type="pres">
      <dgm:prSet presAssocID="{E74BBE64-A002-411F-8CD3-7D2A88CCDDFD}" presName="iconSpace" presStyleCnt="0"/>
      <dgm:spPr/>
    </dgm:pt>
    <dgm:pt modelId="{0C684BF8-D7D4-4843-918E-051EC59C84BA}" type="pres">
      <dgm:prSet presAssocID="{E74BBE64-A002-411F-8CD3-7D2A88CCDDFD}" presName="parTx" presStyleLbl="revTx" presStyleIdx="8" presStyleCnt="10">
        <dgm:presLayoutVars>
          <dgm:chMax val="0"/>
          <dgm:chPref val="0"/>
        </dgm:presLayoutVars>
      </dgm:prSet>
      <dgm:spPr/>
    </dgm:pt>
    <dgm:pt modelId="{D1D8193D-2A97-4D09-8000-FBCDE7833CE7}" type="pres">
      <dgm:prSet presAssocID="{E74BBE64-A002-411F-8CD3-7D2A88CCDDFD}" presName="txSpace" presStyleCnt="0"/>
      <dgm:spPr/>
    </dgm:pt>
    <dgm:pt modelId="{138CDB39-9323-4131-9C9D-D7EB138B4A40}" type="pres">
      <dgm:prSet presAssocID="{E74BBE64-A002-411F-8CD3-7D2A88CCDDFD}" presName="desTx" presStyleLbl="revTx" presStyleIdx="9" presStyleCnt="10">
        <dgm:presLayoutVars/>
      </dgm:prSet>
      <dgm:spPr/>
    </dgm:pt>
  </dgm:ptLst>
  <dgm:cxnLst>
    <dgm:cxn modelId="{C27C8904-BC67-4A7D-8532-F37196B4C525}" type="presOf" srcId="{E3DC51D8-4B16-4CD6-B796-464AA42B22BF}" destId="{D2299703-40CA-4C4A-A70B-02FA78C7DFA3}" srcOrd="0" destOrd="0" presId="urn:microsoft.com/office/officeart/2018/2/layout/IconLabelDescriptionList"/>
    <dgm:cxn modelId="{F2CF9719-A393-4FA1-ABA2-004545218C10}" srcId="{88930918-A6BC-43EB-9124-BB305AD02C97}" destId="{CF3FDE1A-7C2A-4DB6-B0C3-3507D5A77729}" srcOrd="0" destOrd="0" parTransId="{8DEE0734-F3F2-4DD8-8129-7A40D58ABBB8}" sibTransId="{A118EDE1-227F-421F-A67B-8B1203628EEC}"/>
    <dgm:cxn modelId="{946F382F-EDAD-43CD-8E1E-8BC3B6657C08}" type="presOf" srcId="{BB945D74-EFCF-4B62-A754-F9F0BAC28ABA}" destId="{E6E650EE-D5CA-4FB0-85AB-33464626A200}" srcOrd="0" destOrd="0" presId="urn:microsoft.com/office/officeart/2018/2/layout/IconLabelDescriptionList"/>
    <dgm:cxn modelId="{DCE16D40-2C73-41C0-A50D-1C655665F358}" srcId="{BB945D74-EFCF-4B62-A754-F9F0BAC28ABA}" destId="{95FC789C-1FC9-47C3-B730-98A3F6DE5C6C}" srcOrd="0" destOrd="0" parTransId="{A54F7BFF-5BEE-4A5A-946D-3B395611B14F}" sibTransId="{82AD5A57-A641-4DF0-8ED1-4936DF870196}"/>
    <dgm:cxn modelId="{F2D28B54-F4B8-4932-8B08-F3B7AA43E845}" srcId="{491C5993-EBD8-4EBF-B1EB-B2B23426A214}" destId="{323DC861-65D6-4AFE-B294-41D8B3E805D2}" srcOrd="0" destOrd="0" parTransId="{4FA6641A-7C08-4B93-B0E4-1A77DE7C5D92}" sibTransId="{FB9096D6-350B-4433-9500-4C198369E6FD}"/>
    <dgm:cxn modelId="{48E03B5D-0D72-4573-8763-557B44D55C2F}" type="presOf" srcId="{491C5993-EBD8-4EBF-B1EB-B2B23426A214}" destId="{A3349301-28CE-4A5C-BC08-B35880A8E47A}" srcOrd="0" destOrd="0" presId="urn:microsoft.com/office/officeart/2018/2/layout/IconLabelDescriptionList"/>
    <dgm:cxn modelId="{7411CE5D-BDEE-43A0-BF55-99058766CDA4}" srcId="{E3DC51D8-4B16-4CD6-B796-464AA42B22BF}" destId="{BB945D74-EFCF-4B62-A754-F9F0BAC28ABA}" srcOrd="1" destOrd="0" parTransId="{A0617A75-0466-4214-9B69-10A7F2EA8202}" sibTransId="{96E1CA82-9E41-434B-AC03-E47DDAC725D9}"/>
    <dgm:cxn modelId="{EEFDCB66-2D16-470B-9F14-EFE0369B630F}" type="presOf" srcId="{E74BBE64-A002-411F-8CD3-7D2A88CCDDFD}" destId="{0C684BF8-D7D4-4843-918E-051EC59C84BA}" srcOrd="0" destOrd="0" presId="urn:microsoft.com/office/officeart/2018/2/layout/IconLabelDescriptionList"/>
    <dgm:cxn modelId="{245B9B69-FC8A-4ACD-BF83-4AEFF2657D09}" type="presOf" srcId="{323DC861-65D6-4AFE-B294-41D8B3E805D2}" destId="{A11F9492-26B8-49A4-A2F0-AEF6478E62D7}" srcOrd="0" destOrd="0" presId="urn:microsoft.com/office/officeart/2018/2/layout/IconLabelDescriptionList"/>
    <dgm:cxn modelId="{2E828888-C0C1-4934-9E09-83D030F9D392}" type="presOf" srcId="{0E730FA1-3595-4BC6-AB45-6D1591069BCF}" destId="{B66DBEFD-40D6-4465-A470-A7A42A49CE6D}" srcOrd="0" destOrd="0" presId="urn:microsoft.com/office/officeart/2018/2/layout/IconLabelDescriptionList"/>
    <dgm:cxn modelId="{381D638D-8718-4830-9F1A-6AA758FA11B1}" type="presOf" srcId="{32C48981-2C97-48CA-9EE4-9B8852C2B6C2}" destId="{293FB301-DFBB-4C86-BB4D-3D0B5486B6D7}" srcOrd="0" destOrd="0" presId="urn:microsoft.com/office/officeart/2018/2/layout/IconLabelDescriptionList"/>
    <dgm:cxn modelId="{D753779E-20F6-4DF8-884E-C2EF404DD1F9}" srcId="{E74BBE64-A002-411F-8CD3-7D2A88CCDDFD}" destId="{D31EB509-8ED9-4083-BD82-41373B20B495}" srcOrd="0" destOrd="0" parTransId="{3C4BDBF1-71AE-443D-B800-9779C1B043F2}" sibTransId="{3DCD5128-F063-458F-A338-5522C520BE97}"/>
    <dgm:cxn modelId="{3D0836A4-C306-4959-84DA-91F4078136BB}" srcId="{E3DC51D8-4B16-4CD6-B796-464AA42B22BF}" destId="{88930918-A6BC-43EB-9124-BB305AD02C97}" srcOrd="3" destOrd="0" parTransId="{DF7CCB28-05B2-450D-AEAF-087DEF305C24}" sibTransId="{D825B30E-CF3E-4CD7-B384-1657BCA6AEDF}"/>
    <dgm:cxn modelId="{C9B11FAF-F1AA-43F8-B3C0-264413E9E14D}" type="presOf" srcId="{D31EB509-8ED9-4083-BD82-41373B20B495}" destId="{138CDB39-9323-4131-9C9D-D7EB138B4A40}" srcOrd="0" destOrd="0" presId="urn:microsoft.com/office/officeart/2018/2/layout/IconLabelDescriptionList"/>
    <dgm:cxn modelId="{7D45B4B6-7E2C-4167-878C-8A2DB1723A64}" srcId="{E3DC51D8-4B16-4CD6-B796-464AA42B22BF}" destId="{0E730FA1-3595-4BC6-AB45-6D1591069BCF}" srcOrd="0" destOrd="0" parTransId="{2AD52E24-4529-4C76-AC16-9B29BBBE968E}" sibTransId="{3F80C8F2-5E9D-42CA-9DD2-2B6BC632E585}"/>
    <dgm:cxn modelId="{8EE56CE5-2163-4D57-9EC7-0B0C5B271BCC}" type="presOf" srcId="{88930918-A6BC-43EB-9124-BB305AD02C97}" destId="{8B834B99-33B6-47D5-9234-C8839104AC17}" srcOrd="0" destOrd="0" presId="urn:microsoft.com/office/officeart/2018/2/layout/IconLabelDescriptionList"/>
    <dgm:cxn modelId="{131903E8-3424-4A80-B4CF-2F6C0202DC0E}" type="presOf" srcId="{CF3FDE1A-7C2A-4DB6-B0C3-3507D5A77729}" destId="{8916A7AA-236C-40DE-B762-5C5C14AF226E}" srcOrd="0" destOrd="0" presId="urn:microsoft.com/office/officeart/2018/2/layout/IconLabelDescriptionList"/>
    <dgm:cxn modelId="{586D04EB-8DC8-4A10-9002-D92FFFCF2A4D}" srcId="{E3DC51D8-4B16-4CD6-B796-464AA42B22BF}" destId="{491C5993-EBD8-4EBF-B1EB-B2B23426A214}" srcOrd="2" destOrd="0" parTransId="{D41FF1E2-F924-4F43-BFFD-3A0DDCD3E321}" sibTransId="{3E5E3F2D-4AFF-4D19-A0C0-B516FA48AF12}"/>
    <dgm:cxn modelId="{E6F98BEF-07D4-48EE-9568-F491805968C9}" type="presOf" srcId="{95FC789C-1FC9-47C3-B730-98A3F6DE5C6C}" destId="{CC39A757-6610-4B03-8AD4-984FA35B5D33}" srcOrd="0" destOrd="0" presId="urn:microsoft.com/office/officeart/2018/2/layout/IconLabelDescriptionList"/>
    <dgm:cxn modelId="{2DA60AF7-182B-41BD-91A4-D7977DCF4A6B}" srcId="{0E730FA1-3595-4BC6-AB45-6D1591069BCF}" destId="{32C48981-2C97-48CA-9EE4-9B8852C2B6C2}" srcOrd="0" destOrd="0" parTransId="{916FEB77-F2C5-4F85-94A6-73A6B010D82A}" sibTransId="{FB677801-47EB-460F-8F86-3AE7263E4970}"/>
    <dgm:cxn modelId="{17BC50FD-4188-46C9-BFC2-F1A2BB48AE8B}" srcId="{E3DC51D8-4B16-4CD6-B796-464AA42B22BF}" destId="{E74BBE64-A002-411F-8CD3-7D2A88CCDDFD}" srcOrd="4" destOrd="0" parTransId="{1BC1A434-00A9-491C-B854-0E14F3ACEF51}" sibTransId="{453CD4F8-542C-444C-8605-A55D5DCB3BDC}"/>
    <dgm:cxn modelId="{80550BAC-AF40-4CAF-AAE6-E198A9B6C9FF}" type="presParOf" srcId="{D2299703-40CA-4C4A-A70B-02FA78C7DFA3}" destId="{F513229E-C452-44DA-BA73-965774CBEFE4}" srcOrd="0" destOrd="0" presId="urn:microsoft.com/office/officeart/2018/2/layout/IconLabelDescriptionList"/>
    <dgm:cxn modelId="{B3F5288A-EB1A-4D0E-B416-D88CD3FB094B}" type="presParOf" srcId="{F513229E-C452-44DA-BA73-965774CBEFE4}" destId="{B0B71494-0E54-4518-B3E4-124AD468B92B}" srcOrd="0" destOrd="0" presId="urn:microsoft.com/office/officeart/2018/2/layout/IconLabelDescriptionList"/>
    <dgm:cxn modelId="{5FEACBAC-0493-406F-941F-18C30A2AA6A8}" type="presParOf" srcId="{F513229E-C452-44DA-BA73-965774CBEFE4}" destId="{1C0BB96A-40D7-4BBA-ABAA-02F48C1A854E}" srcOrd="1" destOrd="0" presId="urn:microsoft.com/office/officeart/2018/2/layout/IconLabelDescriptionList"/>
    <dgm:cxn modelId="{7C1CA490-3981-408F-892E-DD2C36E9AB08}" type="presParOf" srcId="{F513229E-C452-44DA-BA73-965774CBEFE4}" destId="{B66DBEFD-40D6-4465-A470-A7A42A49CE6D}" srcOrd="2" destOrd="0" presId="urn:microsoft.com/office/officeart/2018/2/layout/IconLabelDescriptionList"/>
    <dgm:cxn modelId="{D1EA79AC-B7F6-40E9-9015-D5633513E3C8}" type="presParOf" srcId="{F513229E-C452-44DA-BA73-965774CBEFE4}" destId="{4808B32B-BA6E-435F-9923-67BFB33162C8}" srcOrd="3" destOrd="0" presId="urn:microsoft.com/office/officeart/2018/2/layout/IconLabelDescriptionList"/>
    <dgm:cxn modelId="{5B5D2078-F616-4C6E-ACEB-F94784361449}" type="presParOf" srcId="{F513229E-C452-44DA-BA73-965774CBEFE4}" destId="{293FB301-DFBB-4C86-BB4D-3D0B5486B6D7}" srcOrd="4" destOrd="0" presId="urn:microsoft.com/office/officeart/2018/2/layout/IconLabelDescriptionList"/>
    <dgm:cxn modelId="{CF5B8AFE-7326-43F8-8C2C-9CCF38FBE03F}" type="presParOf" srcId="{D2299703-40CA-4C4A-A70B-02FA78C7DFA3}" destId="{58CD2FF3-19DB-49A3-9E9D-58B7998B94FA}" srcOrd="1" destOrd="0" presId="urn:microsoft.com/office/officeart/2018/2/layout/IconLabelDescriptionList"/>
    <dgm:cxn modelId="{F6301837-EAA7-4D9A-A066-36167EA6FFFB}" type="presParOf" srcId="{D2299703-40CA-4C4A-A70B-02FA78C7DFA3}" destId="{D58089C5-1084-4ADE-BFFD-D5F8A61A3E0F}" srcOrd="2" destOrd="0" presId="urn:microsoft.com/office/officeart/2018/2/layout/IconLabelDescriptionList"/>
    <dgm:cxn modelId="{D3FC6B2E-788F-45E7-AC99-6F416D7B7000}" type="presParOf" srcId="{D58089C5-1084-4ADE-BFFD-D5F8A61A3E0F}" destId="{7B354199-18AA-4EE3-90CE-DD054A029C90}" srcOrd="0" destOrd="0" presId="urn:microsoft.com/office/officeart/2018/2/layout/IconLabelDescriptionList"/>
    <dgm:cxn modelId="{990F909F-DC29-4BB1-8E4F-49025F75F77C}" type="presParOf" srcId="{D58089C5-1084-4ADE-BFFD-D5F8A61A3E0F}" destId="{EC242E2F-1528-40CF-8206-D4B4FA6E6DCA}" srcOrd="1" destOrd="0" presId="urn:microsoft.com/office/officeart/2018/2/layout/IconLabelDescriptionList"/>
    <dgm:cxn modelId="{E2042226-C86E-4CF2-9228-CE1B7FA99F8E}" type="presParOf" srcId="{D58089C5-1084-4ADE-BFFD-D5F8A61A3E0F}" destId="{E6E650EE-D5CA-4FB0-85AB-33464626A200}" srcOrd="2" destOrd="0" presId="urn:microsoft.com/office/officeart/2018/2/layout/IconLabelDescriptionList"/>
    <dgm:cxn modelId="{887E7D8F-7883-4E21-A0F0-0D10995C2D96}" type="presParOf" srcId="{D58089C5-1084-4ADE-BFFD-D5F8A61A3E0F}" destId="{1F4D5D29-C2F8-406D-A456-86DB7B446EF6}" srcOrd="3" destOrd="0" presId="urn:microsoft.com/office/officeart/2018/2/layout/IconLabelDescriptionList"/>
    <dgm:cxn modelId="{10BB1A21-A6E0-4D8C-B784-56C99F8929B0}" type="presParOf" srcId="{D58089C5-1084-4ADE-BFFD-D5F8A61A3E0F}" destId="{CC39A757-6610-4B03-8AD4-984FA35B5D33}" srcOrd="4" destOrd="0" presId="urn:microsoft.com/office/officeart/2018/2/layout/IconLabelDescriptionList"/>
    <dgm:cxn modelId="{7D2C5315-CA70-4B3D-92FA-6DAF473BE1C8}" type="presParOf" srcId="{D2299703-40CA-4C4A-A70B-02FA78C7DFA3}" destId="{FC691EB0-FCF7-47B1-AFE8-E08843DC5423}" srcOrd="3" destOrd="0" presId="urn:microsoft.com/office/officeart/2018/2/layout/IconLabelDescriptionList"/>
    <dgm:cxn modelId="{2BE51FCF-0831-44C0-80E5-401BDCBAF047}" type="presParOf" srcId="{D2299703-40CA-4C4A-A70B-02FA78C7DFA3}" destId="{E65F64C0-3697-4A52-9ADC-4E6995EF5317}" srcOrd="4" destOrd="0" presId="urn:microsoft.com/office/officeart/2018/2/layout/IconLabelDescriptionList"/>
    <dgm:cxn modelId="{B6302B00-1516-4727-B70C-DF00AD64527B}" type="presParOf" srcId="{E65F64C0-3697-4A52-9ADC-4E6995EF5317}" destId="{1C5FE82E-7FB8-4443-BC72-55797B9547CA}" srcOrd="0" destOrd="0" presId="urn:microsoft.com/office/officeart/2018/2/layout/IconLabelDescriptionList"/>
    <dgm:cxn modelId="{6B1C372F-1799-4A43-98B5-2010360EF775}" type="presParOf" srcId="{E65F64C0-3697-4A52-9ADC-4E6995EF5317}" destId="{EE67F7B5-BCF0-46E5-90C6-1AFD0AAEC5CA}" srcOrd="1" destOrd="0" presId="urn:microsoft.com/office/officeart/2018/2/layout/IconLabelDescriptionList"/>
    <dgm:cxn modelId="{64A5A355-E958-4C8D-8227-CAC915AD6AA3}" type="presParOf" srcId="{E65F64C0-3697-4A52-9ADC-4E6995EF5317}" destId="{A3349301-28CE-4A5C-BC08-B35880A8E47A}" srcOrd="2" destOrd="0" presId="urn:microsoft.com/office/officeart/2018/2/layout/IconLabelDescriptionList"/>
    <dgm:cxn modelId="{32FA62AA-F0B5-4039-8AB8-CF7CD4953878}" type="presParOf" srcId="{E65F64C0-3697-4A52-9ADC-4E6995EF5317}" destId="{DDAA38CB-A02A-4698-82E0-30A2B9DEBB85}" srcOrd="3" destOrd="0" presId="urn:microsoft.com/office/officeart/2018/2/layout/IconLabelDescriptionList"/>
    <dgm:cxn modelId="{25E35705-9D4F-48AB-81A7-50540EFC4E38}" type="presParOf" srcId="{E65F64C0-3697-4A52-9ADC-4E6995EF5317}" destId="{A11F9492-26B8-49A4-A2F0-AEF6478E62D7}" srcOrd="4" destOrd="0" presId="urn:microsoft.com/office/officeart/2018/2/layout/IconLabelDescriptionList"/>
    <dgm:cxn modelId="{F00203B2-12BD-4AFC-AE58-4D4F46A7FF50}" type="presParOf" srcId="{D2299703-40CA-4C4A-A70B-02FA78C7DFA3}" destId="{A7DCB8BE-BA7E-4336-9068-157B983BDCCF}" srcOrd="5" destOrd="0" presId="urn:microsoft.com/office/officeart/2018/2/layout/IconLabelDescriptionList"/>
    <dgm:cxn modelId="{E1D2A0AD-9436-4F5A-ABE7-B675E16DDF64}" type="presParOf" srcId="{D2299703-40CA-4C4A-A70B-02FA78C7DFA3}" destId="{5FCC60D3-9C65-4331-A008-CDEDAE8156D1}" srcOrd="6" destOrd="0" presId="urn:microsoft.com/office/officeart/2018/2/layout/IconLabelDescriptionList"/>
    <dgm:cxn modelId="{D2F4699B-BA5D-4730-8416-7229D012335E}" type="presParOf" srcId="{5FCC60D3-9C65-4331-A008-CDEDAE8156D1}" destId="{AB5A26A8-FC2B-4039-A008-84A6CD11BD6E}" srcOrd="0" destOrd="0" presId="urn:microsoft.com/office/officeart/2018/2/layout/IconLabelDescriptionList"/>
    <dgm:cxn modelId="{97E1765E-FD9D-445A-AE32-4CE3D9B93CCE}" type="presParOf" srcId="{5FCC60D3-9C65-4331-A008-CDEDAE8156D1}" destId="{DB907CB9-53CA-4898-B450-67AAE1C04F9D}" srcOrd="1" destOrd="0" presId="urn:microsoft.com/office/officeart/2018/2/layout/IconLabelDescriptionList"/>
    <dgm:cxn modelId="{FF76AABD-84A5-4930-BE3D-2332413D19E7}" type="presParOf" srcId="{5FCC60D3-9C65-4331-A008-CDEDAE8156D1}" destId="{8B834B99-33B6-47D5-9234-C8839104AC17}" srcOrd="2" destOrd="0" presId="urn:microsoft.com/office/officeart/2018/2/layout/IconLabelDescriptionList"/>
    <dgm:cxn modelId="{3CF1BC99-8A56-406E-A58E-A72CD835D85D}" type="presParOf" srcId="{5FCC60D3-9C65-4331-A008-CDEDAE8156D1}" destId="{DA6F6285-93D5-481C-9B64-3E4C4131A021}" srcOrd="3" destOrd="0" presId="urn:microsoft.com/office/officeart/2018/2/layout/IconLabelDescriptionList"/>
    <dgm:cxn modelId="{3F318DC9-B9D7-4F6F-AAA2-11BB43D76888}" type="presParOf" srcId="{5FCC60D3-9C65-4331-A008-CDEDAE8156D1}" destId="{8916A7AA-236C-40DE-B762-5C5C14AF226E}" srcOrd="4" destOrd="0" presId="urn:microsoft.com/office/officeart/2018/2/layout/IconLabelDescriptionList"/>
    <dgm:cxn modelId="{88CD5B70-BCF6-4BAB-BF03-25C8CB75CEA7}" type="presParOf" srcId="{D2299703-40CA-4C4A-A70B-02FA78C7DFA3}" destId="{DFE9DB79-1A2F-49B2-9C01-7BEAE3DA3D92}" srcOrd="7" destOrd="0" presId="urn:microsoft.com/office/officeart/2018/2/layout/IconLabelDescriptionList"/>
    <dgm:cxn modelId="{104FB201-6697-4A86-ABB9-97084009B2DE}" type="presParOf" srcId="{D2299703-40CA-4C4A-A70B-02FA78C7DFA3}" destId="{4C40AEA4-07DD-44B6-B0AC-D8C609912C36}" srcOrd="8" destOrd="0" presId="urn:microsoft.com/office/officeart/2018/2/layout/IconLabelDescriptionList"/>
    <dgm:cxn modelId="{795C1494-DD3D-4E07-9B69-E7384B0911F2}" type="presParOf" srcId="{4C40AEA4-07DD-44B6-B0AC-D8C609912C36}" destId="{A295E1F4-B333-40A3-9497-7DC7156671D3}" srcOrd="0" destOrd="0" presId="urn:microsoft.com/office/officeart/2018/2/layout/IconLabelDescriptionList"/>
    <dgm:cxn modelId="{43BC3011-D8F6-4669-A10F-10BAC8015F5D}" type="presParOf" srcId="{4C40AEA4-07DD-44B6-B0AC-D8C609912C36}" destId="{80ABFBAE-D817-4CAC-B410-E49750B2391F}" srcOrd="1" destOrd="0" presId="urn:microsoft.com/office/officeart/2018/2/layout/IconLabelDescriptionList"/>
    <dgm:cxn modelId="{227746C3-9FD8-499E-A619-279B5CACE498}" type="presParOf" srcId="{4C40AEA4-07DD-44B6-B0AC-D8C609912C36}" destId="{0C684BF8-D7D4-4843-918E-051EC59C84BA}" srcOrd="2" destOrd="0" presId="urn:microsoft.com/office/officeart/2018/2/layout/IconLabelDescriptionList"/>
    <dgm:cxn modelId="{6E968163-6D79-4A21-8045-02296A7E83FE}" type="presParOf" srcId="{4C40AEA4-07DD-44B6-B0AC-D8C609912C36}" destId="{D1D8193D-2A97-4D09-8000-FBCDE7833CE7}" srcOrd="3" destOrd="0" presId="urn:microsoft.com/office/officeart/2018/2/layout/IconLabelDescriptionList"/>
    <dgm:cxn modelId="{F2879274-9D10-47BD-901D-2821D6EE29DC}" type="presParOf" srcId="{4C40AEA4-07DD-44B6-B0AC-D8C609912C36}" destId="{138CDB39-9323-4131-9C9D-D7EB138B4A4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51A0CA-D2BA-4CCA-AD4E-DF2AB56D78FE}" type="doc">
      <dgm:prSet loTypeId="urn:microsoft.com/office/officeart/2016/7/layout/VerticalSolidActionList" loCatId="List" qsTypeId="urn:microsoft.com/office/officeart/2005/8/quickstyle/simple1" qsCatId="simple" csTypeId="urn:microsoft.com/office/officeart/2005/8/colors/accent1_2" csCatId="accent1" phldr="1"/>
      <dgm:spPr/>
      <dgm:t>
        <a:bodyPr/>
        <a:lstStyle/>
        <a:p>
          <a:endParaRPr lang="en-US"/>
        </a:p>
      </dgm:t>
    </dgm:pt>
    <dgm:pt modelId="{FD08DF2B-888B-4C4E-94D5-BD27E1FE59C5}">
      <dgm:prSet/>
      <dgm:spPr/>
      <dgm:t>
        <a:bodyPr/>
        <a:lstStyle/>
        <a:p>
          <a:r>
            <a:rPr lang="en-US"/>
            <a:t>API Key</a:t>
          </a:r>
        </a:p>
      </dgm:t>
    </dgm:pt>
    <dgm:pt modelId="{AF6AF934-8466-4C7E-807F-8B7EC1D57D50}" type="parTrans" cxnId="{2DF72876-ACAD-4300-9E29-FCA2097E1E5F}">
      <dgm:prSet/>
      <dgm:spPr/>
      <dgm:t>
        <a:bodyPr/>
        <a:lstStyle/>
        <a:p>
          <a:endParaRPr lang="en-US"/>
        </a:p>
      </dgm:t>
    </dgm:pt>
    <dgm:pt modelId="{90BA75F5-BE82-4C81-A73F-AA5103B8CCBD}" type="sibTrans" cxnId="{2DF72876-ACAD-4300-9E29-FCA2097E1E5F}">
      <dgm:prSet/>
      <dgm:spPr/>
      <dgm:t>
        <a:bodyPr/>
        <a:lstStyle/>
        <a:p>
          <a:endParaRPr lang="en-US"/>
        </a:p>
      </dgm:t>
    </dgm:pt>
    <dgm:pt modelId="{F948BB2F-69F0-496E-9FA4-B5C76AF2DB4D}">
      <dgm:prSet/>
      <dgm:spPr/>
      <dgm:t>
        <a:bodyPr/>
        <a:lstStyle/>
        <a:p>
          <a:r>
            <a:rPr lang="en-US"/>
            <a:t>We need to obtain an API key in order to use the WeatherStack API. This key, which serves as a special identification, is used to verify our queries to the API.</a:t>
          </a:r>
        </a:p>
      </dgm:t>
    </dgm:pt>
    <dgm:pt modelId="{4792459F-1241-4B8E-9177-28C6C01A5E9B}" type="parTrans" cxnId="{33D10B9E-602A-46B0-80F3-81347A4101B7}">
      <dgm:prSet/>
      <dgm:spPr/>
      <dgm:t>
        <a:bodyPr/>
        <a:lstStyle/>
        <a:p>
          <a:endParaRPr lang="en-US"/>
        </a:p>
      </dgm:t>
    </dgm:pt>
    <dgm:pt modelId="{8034ED06-B9DB-4D0F-A5EE-4128198E60C2}" type="sibTrans" cxnId="{33D10B9E-602A-46B0-80F3-81347A4101B7}">
      <dgm:prSet/>
      <dgm:spPr/>
      <dgm:t>
        <a:bodyPr/>
        <a:lstStyle/>
        <a:p>
          <a:endParaRPr lang="en-US"/>
        </a:p>
      </dgm:t>
    </dgm:pt>
    <dgm:pt modelId="{D02B5A7F-0691-4627-9C68-25F783938A26}">
      <dgm:prSet/>
      <dgm:spPr/>
      <dgm:t>
        <a:bodyPr/>
        <a:lstStyle/>
        <a:p>
          <a:r>
            <a:rPr lang="en-US"/>
            <a:t>Endpoints</a:t>
          </a:r>
        </a:p>
      </dgm:t>
    </dgm:pt>
    <dgm:pt modelId="{74578609-79D1-4411-94CA-C4826CEFDF1A}" type="parTrans" cxnId="{FDEDA418-0D86-4742-A6A5-3FF328A8341D}">
      <dgm:prSet/>
      <dgm:spPr/>
      <dgm:t>
        <a:bodyPr/>
        <a:lstStyle/>
        <a:p>
          <a:endParaRPr lang="en-US"/>
        </a:p>
      </dgm:t>
    </dgm:pt>
    <dgm:pt modelId="{F2710A3F-8566-453F-996F-0F34B186B5D2}" type="sibTrans" cxnId="{FDEDA418-0D86-4742-A6A5-3FF328A8341D}">
      <dgm:prSet/>
      <dgm:spPr/>
      <dgm:t>
        <a:bodyPr/>
        <a:lstStyle/>
        <a:p>
          <a:endParaRPr lang="en-US"/>
        </a:p>
      </dgm:t>
    </dgm:pt>
    <dgm:pt modelId="{AF7DD9AA-6D07-45C0-8907-18C01BF2DBB5}">
      <dgm:prSet/>
      <dgm:spPr/>
      <dgm:t>
        <a:bodyPr/>
        <a:lstStyle/>
        <a:p>
          <a:r>
            <a:rPr lang="en-US"/>
            <a:t>Several endpoints of the WeatherStack API are available for retrieving various kinds of weather data. We can, for instance, use the "current" endpoint to get the weather at a certain area right now or the ”historical” endpoint to get a historical data for a specified amount of time.</a:t>
          </a:r>
        </a:p>
      </dgm:t>
    </dgm:pt>
    <dgm:pt modelId="{65536E25-61C5-4071-9BFC-DB619EAD361E}" type="parTrans" cxnId="{3898FF85-50F6-41DB-9844-83C766BB9A21}">
      <dgm:prSet/>
      <dgm:spPr/>
      <dgm:t>
        <a:bodyPr/>
        <a:lstStyle/>
        <a:p>
          <a:endParaRPr lang="en-US"/>
        </a:p>
      </dgm:t>
    </dgm:pt>
    <dgm:pt modelId="{D919060E-58C3-4F48-A256-5A5D635BE108}" type="sibTrans" cxnId="{3898FF85-50F6-41DB-9844-83C766BB9A21}">
      <dgm:prSet/>
      <dgm:spPr/>
      <dgm:t>
        <a:bodyPr/>
        <a:lstStyle/>
        <a:p>
          <a:endParaRPr lang="en-US"/>
        </a:p>
      </dgm:t>
    </dgm:pt>
    <dgm:pt modelId="{29CA9E37-601A-4DF7-91D7-3CFCCF18AA80}">
      <dgm:prSet/>
      <dgm:spPr/>
      <dgm:t>
        <a:bodyPr/>
        <a:lstStyle/>
        <a:p>
          <a:r>
            <a:rPr lang="en-US"/>
            <a:t>Parameters</a:t>
          </a:r>
        </a:p>
      </dgm:t>
    </dgm:pt>
    <dgm:pt modelId="{D113AB51-CF1C-4349-9310-D94489EDF8F4}" type="parTrans" cxnId="{98DE24B5-E253-44E9-AA72-D686983A9A41}">
      <dgm:prSet/>
      <dgm:spPr/>
      <dgm:t>
        <a:bodyPr/>
        <a:lstStyle/>
        <a:p>
          <a:endParaRPr lang="en-US"/>
        </a:p>
      </dgm:t>
    </dgm:pt>
    <dgm:pt modelId="{89870158-3777-4BEE-AB76-391220CAF926}" type="sibTrans" cxnId="{98DE24B5-E253-44E9-AA72-D686983A9A41}">
      <dgm:prSet/>
      <dgm:spPr/>
      <dgm:t>
        <a:bodyPr/>
        <a:lstStyle/>
        <a:p>
          <a:endParaRPr lang="en-US"/>
        </a:p>
      </dgm:t>
    </dgm:pt>
    <dgm:pt modelId="{4F20E8A6-1609-44FD-9992-85A1B0DB119C}">
      <dgm:prSet/>
      <dgm:spPr/>
      <dgm:t>
        <a:bodyPr/>
        <a:lstStyle/>
        <a:p>
          <a:r>
            <a:rPr lang="en-US"/>
            <a:t>We can send a number of arguments to the WeatherStack API in order to tailor our query. We can designate the language in which the response should be given or the units in which temperatures should be displayed, for instance. Using arguments like "query" (for a city, zip code, or other location-specific identifier) or "lat" and "lon" (for latitude and longitude coordinates), we can additionally define the place for which we want to get weather data.</a:t>
          </a:r>
        </a:p>
      </dgm:t>
    </dgm:pt>
    <dgm:pt modelId="{1F642081-9222-462C-8CD5-01EBD3028672}" type="parTrans" cxnId="{1B0FFB93-6280-46BA-B0B3-258E4F4E0474}">
      <dgm:prSet/>
      <dgm:spPr/>
      <dgm:t>
        <a:bodyPr/>
        <a:lstStyle/>
        <a:p>
          <a:endParaRPr lang="en-US"/>
        </a:p>
      </dgm:t>
    </dgm:pt>
    <dgm:pt modelId="{A82A5033-DE83-44CF-90DF-6F5439A36BFE}" type="sibTrans" cxnId="{1B0FFB93-6280-46BA-B0B3-258E4F4E0474}">
      <dgm:prSet/>
      <dgm:spPr/>
      <dgm:t>
        <a:bodyPr/>
        <a:lstStyle/>
        <a:p>
          <a:endParaRPr lang="en-US"/>
        </a:p>
      </dgm:t>
    </dgm:pt>
    <dgm:pt modelId="{AC6322EC-252C-4015-AE3B-908618D1D8CA}">
      <dgm:prSet/>
      <dgm:spPr/>
      <dgm:t>
        <a:bodyPr/>
        <a:lstStyle/>
        <a:p>
          <a:r>
            <a:rPr lang="en-US"/>
            <a:t>Response Format</a:t>
          </a:r>
        </a:p>
      </dgm:t>
    </dgm:pt>
    <dgm:pt modelId="{9BA2286D-BF68-41E8-AB12-DB05F7C1BF23}" type="parTrans" cxnId="{1BB1CEE0-9509-4091-BE84-DC6B4924AD5E}">
      <dgm:prSet/>
      <dgm:spPr/>
      <dgm:t>
        <a:bodyPr/>
        <a:lstStyle/>
        <a:p>
          <a:endParaRPr lang="en-US"/>
        </a:p>
      </dgm:t>
    </dgm:pt>
    <dgm:pt modelId="{15783EDF-C819-4200-BE7C-0B6BC15778DC}" type="sibTrans" cxnId="{1BB1CEE0-9509-4091-BE84-DC6B4924AD5E}">
      <dgm:prSet/>
      <dgm:spPr/>
      <dgm:t>
        <a:bodyPr/>
        <a:lstStyle/>
        <a:p>
          <a:endParaRPr lang="en-US"/>
        </a:p>
      </dgm:t>
    </dgm:pt>
    <dgm:pt modelId="{6D8B174F-D93C-4C3E-81FF-AA8A0E547A44}">
      <dgm:prSet/>
      <dgm:spPr/>
      <dgm:t>
        <a:bodyPr/>
        <a:lstStyle/>
        <a:p>
          <a:r>
            <a:rPr lang="en-US"/>
            <a:t>The JSON format, which is typical for web APIs, is the format in which the WeatherStack API returns data. A number of fields in the response include data about the weather, including fields for temperature, humidity, and wind speed.</a:t>
          </a:r>
        </a:p>
      </dgm:t>
    </dgm:pt>
    <dgm:pt modelId="{93D80079-E87A-49CD-AABA-EF99AA60F583}" type="parTrans" cxnId="{77DCE67C-3557-4947-B0AF-EE00B1CAA9C1}">
      <dgm:prSet/>
      <dgm:spPr/>
      <dgm:t>
        <a:bodyPr/>
        <a:lstStyle/>
        <a:p>
          <a:endParaRPr lang="en-US"/>
        </a:p>
      </dgm:t>
    </dgm:pt>
    <dgm:pt modelId="{CE365496-9376-4F8A-AFE6-EFBF34D895D1}" type="sibTrans" cxnId="{77DCE67C-3557-4947-B0AF-EE00B1CAA9C1}">
      <dgm:prSet/>
      <dgm:spPr/>
      <dgm:t>
        <a:bodyPr/>
        <a:lstStyle/>
        <a:p>
          <a:endParaRPr lang="en-US"/>
        </a:p>
      </dgm:t>
    </dgm:pt>
    <dgm:pt modelId="{3F54776A-1608-FE43-B577-C67A6456A66F}" type="pres">
      <dgm:prSet presAssocID="{AB51A0CA-D2BA-4CCA-AD4E-DF2AB56D78FE}" presName="Name0" presStyleCnt="0">
        <dgm:presLayoutVars>
          <dgm:dir/>
          <dgm:animLvl val="lvl"/>
          <dgm:resizeHandles val="exact"/>
        </dgm:presLayoutVars>
      </dgm:prSet>
      <dgm:spPr/>
    </dgm:pt>
    <dgm:pt modelId="{B42904C1-9324-5746-9943-FDD02F0224F0}" type="pres">
      <dgm:prSet presAssocID="{FD08DF2B-888B-4C4E-94D5-BD27E1FE59C5}" presName="linNode" presStyleCnt="0"/>
      <dgm:spPr/>
    </dgm:pt>
    <dgm:pt modelId="{C1B0F435-B549-D148-B7AE-F179224922D7}" type="pres">
      <dgm:prSet presAssocID="{FD08DF2B-888B-4C4E-94D5-BD27E1FE59C5}" presName="parentText" presStyleLbl="alignNode1" presStyleIdx="0" presStyleCnt="4">
        <dgm:presLayoutVars>
          <dgm:chMax val="1"/>
          <dgm:bulletEnabled/>
        </dgm:presLayoutVars>
      </dgm:prSet>
      <dgm:spPr/>
    </dgm:pt>
    <dgm:pt modelId="{AFD6D521-C14F-ED48-803F-C89D718FB466}" type="pres">
      <dgm:prSet presAssocID="{FD08DF2B-888B-4C4E-94D5-BD27E1FE59C5}" presName="descendantText" presStyleLbl="alignAccFollowNode1" presStyleIdx="0" presStyleCnt="4">
        <dgm:presLayoutVars>
          <dgm:bulletEnabled/>
        </dgm:presLayoutVars>
      </dgm:prSet>
      <dgm:spPr/>
    </dgm:pt>
    <dgm:pt modelId="{7181E29A-616B-0D49-A7A6-B28860C949B3}" type="pres">
      <dgm:prSet presAssocID="{90BA75F5-BE82-4C81-A73F-AA5103B8CCBD}" presName="sp" presStyleCnt="0"/>
      <dgm:spPr/>
    </dgm:pt>
    <dgm:pt modelId="{AC2C355C-7F7D-0F4C-A1EE-8E8F658AE92B}" type="pres">
      <dgm:prSet presAssocID="{D02B5A7F-0691-4627-9C68-25F783938A26}" presName="linNode" presStyleCnt="0"/>
      <dgm:spPr/>
    </dgm:pt>
    <dgm:pt modelId="{E3E3442C-B927-7749-B9DF-9461E0B2F195}" type="pres">
      <dgm:prSet presAssocID="{D02B5A7F-0691-4627-9C68-25F783938A26}" presName="parentText" presStyleLbl="alignNode1" presStyleIdx="1" presStyleCnt="4">
        <dgm:presLayoutVars>
          <dgm:chMax val="1"/>
          <dgm:bulletEnabled/>
        </dgm:presLayoutVars>
      </dgm:prSet>
      <dgm:spPr/>
    </dgm:pt>
    <dgm:pt modelId="{32D81845-F7FD-3243-9C42-F8DB1E8CDDA4}" type="pres">
      <dgm:prSet presAssocID="{D02B5A7F-0691-4627-9C68-25F783938A26}" presName="descendantText" presStyleLbl="alignAccFollowNode1" presStyleIdx="1" presStyleCnt="4">
        <dgm:presLayoutVars>
          <dgm:bulletEnabled/>
        </dgm:presLayoutVars>
      </dgm:prSet>
      <dgm:spPr/>
    </dgm:pt>
    <dgm:pt modelId="{9448C59F-F335-9244-B0F7-17C55A1C908F}" type="pres">
      <dgm:prSet presAssocID="{F2710A3F-8566-453F-996F-0F34B186B5D2}" presName="sp" presStyleCnt="0"/>
      <dgm:spPr/>
    </dgm:pt>
    <dgm:pt modelId="{AAAEC8CF-5086-544D-8D0F-225B3EAA036E}" type="pres">
      <dgm:prSet presAssocID="{29CA9E37-601A-4DF7-91D7-3CFCCF18AA80}" presName="linNode" presStyleCnt="0"/>
      <dgm:spPr/>
    </dgm:pt>
    <dgm:pt modelId="{E63FF3B6-0684-3D45-A269-9C95BB48214C}" type="pres">
      <dgm:prSet presAssocID="{29CA9E37-601A-4DF7-91D7-3CFCCF18AA80}" presName="parentText" presStyleLbl="alignNode1" presStyleIdx="2" presStyleCnt="4">
        <dgm:presLayoutVars>
          <dgm:chMax val="1"/>
          <dgm:bulletEnabled/>
        </dgm:presLayoutVars>
      </dgm:prSet>
      <dgm:spPr/>
    </dgm:pt>
    <dgm:pt modelId="{7C6D66CC-7013-B34E-9A9D-A16B8DB22074}" type="pres">
      <dgm:prSet presAssocID="{29CA9E37-601A-4DF7-91D7-3CFCCF18AA80}" presName="descendantText" presStyleLbl="alignAccFollowNode1" presStyleIdx="2" presStyleCnt="4">
        <dgm:presLayoutVars>
          <dgm:bulletEnabled/>
        </dgm:presLayoutVars>
      </dgm:prSet>
      <dgm:spPr/>
    </dgm:pt>
    <dgm:pt modelId="{C403B2A8-CF78-8847-BE30-F00E8A085A89}" type="pres">
      <dgm:prSet presAssocID="{89870158-3777-4BEE-AB76-391220CAF926}" presName="sp" presStyleCnt="0"/>
      <dgm:spPr/>
    </dgm:pt>
    <dgm:pt modelId="{C9DDE364-D973-E240-9171-053F4F9CB0D9}" type="pres">
      <dgm:prSet presAssocID="{AC6322EC-252C-4015-AE3B-908618D1D8CA}" presName="linNode" presStyleCnt="0"/>
      <dgm:spPr/>
    </dgm:pt>
    <dgm:pt modelId="{024776A5-F2CD-2B4E-AC56-F2CB068B39A6}" type="pres">
      <dgm:prSet presAssocID="{AC6322EC-252C-4015-AE3B-908618D1D8CA}" presName="parentText" presStyleLbl="alignNode1" presStyleIdx="3" presStyleCnt="4">
        <dgm:presLayoutVars>
          <dgm:chMax val="1"/>
          <dgm:bulletEnabled/>
        </dgm:presLayoutVars>
      </dgm:prSet>
      <dgm:spPr/>
    </dgm:pt>
    <dgm:pt modelId="{A08EF105-2F34-954C-B2CB-2292F3EF921A}" type="pres">
      <dgm:prSet presAssocID="{AC6322EC-252C-4015-AE3B-908618D1D8CA}" presName="descendantText" presStyleLbl="alignAccFollowNode1" presStyleIdx="3" presStyleCnt="4">
        <dgm:presLayoutVars>
          <dgm:bulletEnabled/>
        </dgm:presLayoutVars>
      </dgm:prSet>
      <dgm:spPr/>
    </dgm:pt>
  </dgm:ptLst>
  <dgm:cxnLst>
    <dgm:cxn modelId="{79C97D12-F409-B24D-8BB8-5C8142995C3F}" type="presOf" srcId="{F948BB2F-69F0-496E-9FA4-B5C76AF2DB4D}" destId="{AFD6D521-C14F-ED48-803F-C89D718FB466}" srcOrd="0" destOrd="0" presId="urn:microsoft.com/office/officeart/2016/7/layout/VerticalSolidActionList"/>
    <dgm:cxn modelId="{FDEDA418-0D86-4742-A6A5-3FF328A8341D}" srcId="{AB51A0CA-D2BA-4CCA-AD4E-DF2AB56D78FE}" destId="{D02B5A7F-0691-4627-9C68-25F783938A26}" srcOrd="1" destOrd="0" parTransId="{74578609-79D1-4411-94CA-C4826CEFDF1A}" sibTransId="{F2710A3F-8566-453F-996F-0F34B186B5D2}"/>
    <dgm:cxn modelId="{145D4023-13E4-0244-A33A-DD3CC1AF1016}" type="presOf" srcId="{AF7DD9AA-6D07-45C0-8907-18C01BF2DBB5}" destId="{32D81845-F7FD-3243-9C42-F8DB1E8CDDA4}" srcOrd="0" destOrd="0" presId="urn:microsoft.com/office/officeart/2016/7/layout/VerticalSolidActionList"/>
    <dgm:cxn modelId="{0CF9C629-A9FD-CF45-A605-9193261B9589}" type="presOf" srcId="{4F20E8A6-1609-44FD-9992-85A1B0DB119C}" destId="{7C6D66CC-7013-B34E-9A9D-A16B8DB22074}" srcOrd="0" destOrd="0" presId="urn:microsoft.com/office/officeart/2016/7/layout/VerticalSolidActionList"/>
    <dgm:cxn modelId="{CEC4C240-BD1C-6D49-A8CD-7B42C07B8FF2}" type="presOf" srcId="{AB51A0CA-D2BA-4CCA-AD4E-DF2AB56D78FE}" destId="{3F54776A-1608-FE43-B577-C67A6456A66F}" srcOrd="0" destOrd="0" presId="urn:microsoft.com/office/officeart/2016/7/layout/VerticalSolidActionList"/>
    <dgm:cxn modelId="{2DF72876-ACAD-4300-9E29-FCA2097E1E5F}" srcId="{AB51A0CA-D2BA-4CCA-AD4E-DF2AB56D78FE}" destId="{FD08DF2B-888B-4C4E-94D5-BD27E1FE59C5}" srcOrd="0" destOrd="0" parTransId="{AF6AF934-8466-4C7E-807F-8B7EC1D57D50}" sibTransId="{90BA75F5-BE82-4C81-A73F-AA5103B8CCBD}"/>
    <dgm:cxn modelId="{D153A577-0AF3-E14E-9952-46FAEDFFD2E6}" type="presOf" srcId="{D02B5A7F-0691-4627-9C68-25F783938A26}" destId="{E3E3442C-B927-7749-B9DF-9461E0B2F195}" srcOrd="0" destOrd="0" presId="urn:microsoft.com/office/officeart/2016/7/layout/VerticalSolidActionList"/>
    <dgm:cxn modelId="{77DCE67C-3557-4947-B0AF-EE00B1CAA9C1}" srcId="{AC6322EC-252C-4015-AE3B-908618D1D8CA}" destId="{6D8B174F-D93C-4C3E-81FF-AA8A0E547A44}" srcOrd="0" destOrd="0" parTransId="{93D80079-E87A-49CD-AABA-EF99AA60F583}" sibTransId="{CE365496-9376-4F8A-AFE6-EFBF34D895D1}"/>
    <dgm:cxn modelId="{3898FF85-50F6-41DB-9844-83C766BB9A21}" srcId="{D02B5A7F-0691-4627-9C68-25F783938A26}" destId="{AF7DD9AA-6D07-45C0-8907-18C01BF2DBB5}" srcOrd="0" destOrd="0" parTransId="{65536E25-61C5-4071-9BFC-DB619EAD361E}" sibTransId="{D919060E-58C3-4F48-A256-5A5D635BE108}"/>
    <dgm:cxn modelId="{CB929E8B-9C81-374B-A480-E9DF5387F823}" type="presOf" srcId="{6D8B174F-D93C-4C3E-81FF-AA8A0E547A44}" destId="{A08EF105-2F34-954C-B2CB-2292F3EF921A}" srcOrd="0" destOrd="0" presId="urn:microsoft.com/office/officeart/2016/7/layout/VerticalSolidActionList"/>
    <dgm:cxn modelId="{1B0FFB93-6280-46BA-B0B3-258E4F4E0474}" srcId="{29CA9E37-601A-4DF7-91D7-3CFCCF18AA80}" destId="{4F20E8A6-1609-44FD-9992-85A1B0DB119C}" srcOrd="0" destOrd="0" parTransId="{1F642081-9222-462C-8CD5-01EBD3028672}" sibTransId="{A82A5033-DE83-44CF-90DF-6F5439A36BFE}"/>
    <dgm:cxn modelId="{33D10B9E-602A-46B0-80F3-81347A4101B7}" srcId="{FD08DF2B-888B-4C4E-94D5-BD27E1FE59C5}" destId="{F948BB2F-69F0-496E-9FA4-B5C76AF2DB4D}" srcOrd="0" destOrd="0" parTransId="{4792459F-1241-4B8E-9177-28C6C01A5E9B}" sibTransId="{8034ED06-B9DB-4D0F-A5EE-4128198E60C2}"/>
    <dgm:cxn modelId="{6C15C7AC-9811-EA4E-987A-26BEFEB7DF9E}" type="presOf" srcId="{29CA9E37-601A-4DF7-91D7-3CFCCF18AA80}" destId="{E63FF3B6-0684-3D45-A269-9C95BB48214C}" srcOrd="0" destOrd="0" presId="urn:microsoft.com/office/officeart/2016/7/layout/VerticalSolidActionList"/>
    <dgm:cxn modelId="{6DE66EAD-2D06-844E-8517-BE4D3AC2ECC8}" type="presOf" srcId="{AC6322EC-252C-4015-AE3B-908618D1D8CA}" destId="{024776A5-F2CD-2B4E-AC56-F2CB068B39A6}" srcOrd="0" destOrd="0" presId="urn:microsoft.com/office/officeart/2016/7/layout/VerticalSolidActionList"/>
    <dgm:cxn modelId="{98DE24B5-E253-44E9-AA72-D686983A9A41}" srcId="{AB51A0CA-D2BA-4CCA-AD4E-DF2AB56D78FE}" destId="{29CA9E37-601A-4DF7-91D7-3CFCCF18AA80}" srcOrd="2" destOrd="0" parTransId="{D113AB51-CF1C-4349-9310-D94489EDF8F4}" sibTransId="{89870158-3777-4BEE-AB76-391220CAF926}"/>
    <dgm:cxn modelId="{8E386AC8-8BF8-6144-A6F6-89160CA80490}" type="presOf" srcId="{FD08DF2B-888B-4C4E-94D5-BD27E1FE59C5}" destId="{C1B0F435-B549-D148-B7AE-F179224922D7}" srcOrd="0" destOrd="0" presId="urn:microsoft.com/office/officeart/2016/7/layout/VerticalSolidActionList"/>
    <dgm:cxn modelId="{1BB1CEE0-9509-4091-BE84-DC6B4924AD5E}" srcId="{AB51A0CA-D2BA-4CCA-AD4E-DF2AB56D78FE}" destId="{AC6322EC-252C-4015-AE3B-908618D1D8CA}" srcOrd="3" destOrd="0" parTransId="{9BA2286D-BF68-41E8-AB12-DB05F7C1BF23}" sibTransId="{15783EDF-C819-4200-BE7C-0B6BC15778DC}"/>
    <dgm:cxn modelId="{D4D36D85-9544-274E-B534-49024C72C9DE}" type="presParOf" srcId="{3F54776A-1608-FE43-B577-C67A6456A66F}" destId="{B42904C1-9324-5746-9943-FDD02F0224F0}" srcOrd="0" destOrd="0" presId="urn:microsoft.com/office/officeart/2016/7/layout/VerticalSolidActionList"/>
    <dgm:cxn modelId="{38C156EA-3BE7-984B-BF8C-94E348834AD9}" type="presParOf" srcId="{B42904C1-9324-5746-9943-FDD02F0224F0}" destId="{C1B0F435-B549-D148-B7AE-F179224922D7}" srcOrd="0" destOrd="0" presId="urn:microsoft.com/office/officeart/2016/7/layout/VerticalSolidActionList"/>
    <dgm:cxn modelId="{8F28E016-D33E-B34A-B09D-DE409518F322}" type="presParOf" srcId="{B42904C1-9324-5746-9943-FDD02F0224F0}" destId="{AFD6D521-C14F-ED48-803F-C89D718FB466}" srcOrd="1" destOrd="0" presId="urn:microsoft.com/office/officeart/2016/7/layout/VerticalSolidActionList"/>
    <dgm:cxn modelId="{71E97EE8-539D-0C42-BE8B-D4E4CE3090A0}" type="presParOf" srcId="{3F54776A-1608-FE43-B577-C67A6456A66F}" destId="{7181E29A-616B-0D49-A7A6-B28860C949B3}" srcOrd="1" destOrd="0" presId="urn:microsoft.com/office/officeart/2016/7/layout/VerticalSolidActionList"/>
    <dgm:cxn modelId="{90E4EC7A-9350-EF45-9855-3183E6E96A7F}" type="presParOf" srcId="{3F54776A-1608-FE43-B577-C67A6456A66F}" destId="{AC2C355C-7F7D-0F4C-A1EE-8E8F658AE92B}" srcOrd="2" destOrd="0" presId="urn:microsoft.com/office/officeart/2016/7/layout/VerticalSolidActionList"/>
    <dgm:cxn modelId="{616F8B8F-B6E9-C74D-BA01-E5954305EA26}" type="presParOf" srcId="{AC2C355C-7F7D-0F4C-A1EE-8E8F658AE92B}" destId="{E3E3442C-B927-7749-B9DF-9461E0B2F195}" srcOrd="0" destOrd="0" presId="urn:microsoft.com/office/officeart/2016/7/layout/VerticalSolidActionList"/>
    <dgm:cxn modelId="{7715C01E-45DC-0245-8CED-44DAC77AFB0D}" type="presParOf" srcId="{AC2C355C-7F7D-0F4C-A1EE-8E8F658AE92B}" destId="{32D81845-F7FD-3243-9C42-F8DB1E8CDDA4}" srcOrd="1" destOrd="0" presId="urn:microsoft.com/office/officeart/2016/7/layout/VerticalSolidActionList"/>
    <dgm:cxn modelId="{86370BC0-B29D-A048-BDCA-BD74D5EAF60B}" type="presParOf" srcId="{3F54776A-1608-FE43-B577-C67A6456A66F}" destId="{9448C59F-F335-9244-B0F7-17C55A1C908F}" srcOrd="3" destOrd="0" presId="urn:microsoft.com/office/officeart/2016/7/layout/VerticalSolidActionList"/>
    <dgm:cxn modelId="{FEEFC204-F4B2-034F-88CB-25FF0C21A5E4}" type="presParOf" srcId="{3F54776A-1608-FE43-B577-C67A6456A66F}" destId="{AAAEC8CF-5086-544D-8D0F-225B3EAA036E}" srcOrd="4" destOrd="0" presId="urn:microsoft.com/office/officeart/2016/7/layout/VerticalSolidActionList"/>
    <dgm:cxn modelId="{117A421B-B785-B445-B880-EFF4D4415482}" type="presParOf" srcId="{AAAEC8CF-5086-544D-8D0F-225B3EAA036E}" destId="{E63FF3B6-0684-3D45-A269-9C95BB48214C}" srcOrd="0" destOrd="0" presId="urn:microsoft.com/office/officeart/2016/7/layout/VerticalSolidActionList"/>
    <dgm:cxn modelId="{EAACC37A-9F79-2444-9CE8-F9BD7EA70D6D}" type="presParOf" srcId="{AAAEC8CF-5086-544D-8D0F-225B3EAA036E}" destId="{7C6D66CC-7013-B34E-9A9D-A16B8DB22074}" srcOrd="1" destOrd="0" presId="urn:microsoft.com/office/officeart/2016/7/layout/VerticalSolidActionList"/>
    <dgm:cxn modelId="{F83A34FB-9B7D-6C46-91AB-BF60DA9B0938}" type="presParOf" srcId="{3F54776A-1608-FE43-B577-C67A6456A66F}" destId="{C403B2A8-CF78-8847-BE30-F00E8A085A89}" srcOrd="5" destOrd="0" presId="urn:microsoft.com/office/officeart/2016/7/layout/VerticalSolidActionList"/>
    <dgm:cxn modelId="{5AD314ED-847E-0045-9EBF-312CF2865265}" type="presParOf" srcId="{3F54776A-1608-FE43-B577-C67A6456A66F}" destId="{C9DDE364-D973-E240-9171-053F4F9CB0D9}" srcOrd="6" destOrd="0" presId="urn:microsoft.com/office/officeart/2016/7/layout/VerticalSolidActionList"/>
    <dgm:cxn modelId="{EE4922B7-0121-7E42-B69C-9D688F3ABE56}" type="presParOf" srcId="{C9DDE364-D973-E240-9171-053F4F9CB0D9}" destId="{024776A5-F2CD-2B4E-AC56-F2CB068B39A6}" srcOrd="0" destOrd="0" presId="urn:microsoft.com/office/officeart/2016/7/layout/VerticalSolidActionList"/>
    <dgm:cxn modelId="{8A61429A-2E09-4846-8723-75EDEA633DE5}" type="presParOf" srcId="{C9DDE364-D973-E240-9171-053F4F9CB0D9}" destId="{A08EF105-2F34-954C-B2CB-2292F3EF921A}"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1225807-F64D-4994-9182-09BDD0F007FF}" type="doc">
      <dgm:prSet loTypeId="urn:microsoft.com/office/officeart/2018/2/layout/IconLabelDescriptionList" loCatId="icon" qsTypeId="urn:microsoft.com/office/officeart/2005/8/quickstyle/simple1" qsCatId="simple" csTypeId="urn:microsoft.com/office/officeart/2005/8/colors/colorful2" csCatId="colorful" phldr="1"/>
      <dgm:spPr/>
      <dgm:t>
        <a:bodyPr/>
        <a:lstStyle/>
        <a:p>
          <a:endParaRPr lang="en-US"/>
        </a:p>
      </dgm:t>
    </dgm:pt>
    <dgm:pt modelId="{A887DBA5-22E9-4B6D-84F6-C9713D96548F}">
      <dgm:prSet/>
      <dgm:spPr/>
      <dgm:t>
        <a:bodyPr/>
        <a:lstStyle/>
        <a:p>
          <a:pPr>
            <a:lnSpc>
              <a:spcPct val="100000"/>
            </a:lnSpc>
            <a:defRPr b="1"/>
          </a:pPr>
          <a:r>
            <a:rPr lang="en-US"/>
            <a:t>Document-Oriented</a:t>
          </a:r>
        </a:p>
      </dgm:t>
    </dgm:pt>
    <dgm:pt modelId="{4E2A2F9B-1AC6-40DE-89A6-86966BC033CE}" type="parTrans" cxnId="{D4DA621F-C88B-402B-92BD-82F309100131}">
      <dgm:prSet/>
      <dgm:spPr/>
      <dgm:t>
        <a:bodyPr/>
        <a:lstStyle/>
        <a:p>
          <a:endParaRPr lang="en-US"/>
        </a:p>
      </dgm:t>
    </dgm:pt>
    <dgm:pt modelId="{AA0B56E0-D997-4BF4-89CB-8139009C0AD6}" type="sibTrans" cxnId="{D4DA621F-C88B-402B-92BD-82F309100131}">
      <dgm:prSet/>
      <dgm:spPr/>
      <dgm:t>
        <a:bodyPr/>
        <a:lstStyle/>
        <a:p>
          <a:endParaRPr lang="en-US"/>
        </a:p>
      </dgm:t>
    </dgm:pt>
    <dgm:pt modelId="{7EA77E26-E80D-43B7-AE39-ABF907B089A2}">
      <dgm:prSet/>
      <dgm:spPr/>
      <dgm:t>
        <a:bodyPr/>
        <a:lstStyle/>
        <a:p>
          <a:pPr>
            <a:lnSpc>
              <a:spcPct val="100000"/>
            </a:lnSpc>
          </a:pPr>
          <a:r>
            <a:rPr lang="en-US"/>
            <a:t>As a document-oriented database, MongoDB stores data in the flexible and schema-free BSON (Binary JSON) format. More dynamic schemas can be created than with conventional relational databases thanks to this.</a:t>
          </a:r>
        </a:p>
      </dgm:t>
    </dgm:pt>
    <dgm:pt modelId="{5F30AC2E-6711-4148-B88D-089E5C08032B}" type="parTrans" cxnId="{7E877002-E467-472D-85D9-A0412D7F4759}">
      <dgm:prSet/>
      <dgm:spPr/>
      <dgm:t>
        <a:bodyPr/>
        <a:lstStyle/>
        <a:p>
          <a:endParaRPr lang="en-US"/>
        </a:p>
      </dgm:t>
    </dgm:pt>
    <dgm:pt modelId="{C999C549-E28A-4CCE-9AE8-7108647ACF55}" type="sibTrans" cxnId="{7E877002-E467-472D-85D9-A0412D7F4759}">
      <dgm:prSet/>
      <dgm:spPr/>
      <dgm:t>
        <a:bodyPr/>
        <a:lstStyle/>
        <a:p>
          <a:endParaRPr lang="en-US"/>
        </a:p>
      </dgm:t>
    </dgm:pt>
    <dgm:pt modelId="{2CDB30AE-2F58-4827-9884-FBA2696A27AC}">
      <dgm:prSet/>
      <dgm:spPr/>
      <dgm:t>
        <a:bodyPr/>
        <a:lstStyle/>
        <a:p>
          <a:pPr>
            <a:lnSpc>
              <a:spcPct val="100000"/>
            </a:lnSpc>
            <a:defRPr b="1"/>
          </a:pPr>
          <a:r>
            <a:rPr lang="en-US"/>
            <a:t>Flexible Data Model</a:t>
          </a:r>
        </a:p>
      </dgm:t>
    </dgm:pt>
    <dgm:pt modelId="{75E24C71-07FB-4D22-8479-900E593128C8}" type="parTrans" cxnId="{82F77A1B-C100-4A4D-A157-53DD2131A6D5}">
      <dgm:prSet/>
      <dgm:spPr/>
      <dgm:t>
        <a:bodyPr/>
        <a:lstStyle/>
        <a:p>
          <a:endParaRPr lang="en-US"/>
        </a:p>
      </dgm:t>
    </dgm:pt>
    <dgm:pt modelId="{B7FC6132-F989-407F-9C1A-453047410B56}" type="sibTrans" cxnId="{82F77A1B-C100-4A4D-A157-53DD2131A6D5}">
      <dgm:prSet/>
      <dgm:spPr/>
      <dgm:t>
        <a:bodyPr/>
        <a:lstStyle/>
        <a:p>
          <a:endParaRPr lang="en-US"/>
        </a:p>
      </dgm:t>
    </dgm:pt>
    <dgm:pt modelId="{F34D598D-A483-4D2E-985C-B06AC882F4B0}">
      <dgm:prSet/>
      <dgm:spPr/>
      <dgm:t>
        <a:bodyPr/>
        <a:lstStyle/>
        <a:p>
          <a:pPr>
            <a:lnSpc>
              <a:spcPct val="100000"/>
            </a:lnSpc>
          </a:pPr>
          <a:r>
            <a:rPr lang="en-US"/>
            <a:t>Nested and hierarchical data structures are supported by MongoDB's flexible data model, making it simple to store and retrieve complicated data. As a result, it excels at both storing and retrieving unstructured or semi-structured data, like JSON or XML documents.</a:t>
          </a:r>
        </a:p>
      </dgm:t>
    </dgm:pt>
    <dgm:pt modelId="{67E8071C-A0A6-426F-B3C2-72E4D640B36A}" type="parTrans" cxnId="{1FEBF88F-DC32-4C25-853C-BB99A32819CC}">
      <dgm:prSet/>
      <dgm:spPr/>
      <dgm:t>
        <a:bodyPr/>
        <a:lstStyle/>
        <a:p>
          <a:endParaRPr lang="en-US"/>
        </a:p>
      </dgm:t>
    </dgm:pt>
    <dgm:pt modelId="{B77CE9EC-A06F-4BEA-80D1-BDC2CC0DE264}" type="sibTrans" cxnId="{1FEBF88F-DC32-4C25-853C-BB99A32819CC}">
      <dgm:prSet/>
      <dgm:spPr/>
      <dgm:t>
        <a:bodyPr/>
        <a:lstStyle/>
        <a:p>
          <a:endParaRPr lang="en-US"/>
        </a:p>
      </dgm:t>
    </dgm:pt>
    <dgm:pt modelId="{80FAADD7-DA9A-4E78-9A17-08707F244FC4}">
      <dgm:prSet/>
      <dgm:spPr/>
      <dgm:t>
        <a:bodyPr/>
        <a:lstStyle/>
        <a:p>
          <a:pPr>
            <a:lnSpc>
              <a:spcPct val="100000"/>
            </a:lnSpc>
            <a:defRPr b="1"/>
          </a:pPr>
          <a:r>
            <a:rPr lang="en-US"/>
            <a:t>Map-Reduce</a:t>
          </a:r>
        </a:p>
      </dgm:t>
    </dgm:pt>
    <dgm:pt modelId="{75D38D0E-9F46-45F3-A747-190B43ACDFD2}" type="parTrans" cxnId="{26DCA805-0221-47C2-9993-E9082804862F}">
      <dgm:prSet/>
      <dgm:spPr/>
      <dgm:t>
        <a:bodyPr/>
        <a:lstStyle/>
        <a:p>
          <a:endParaRPr lang="en-US"/>
        </a:p>
      </dgm:t>
    </dgm:pt>
    <dgm:pt modelId="{FE4DDC49-2CE1-4918-89F1-032C4821F675}" type="sibTrans" cxnId="{26DCA805-0221-47C2-9993-E9082804862F}">
      <dgm:prSet/>
      <dgm:spPr/>
      <dgm:t>
        <a:bodyPr/>
        <a:lstStyle/>
        <a:p>
          <a:endParaRPr lang="en-US"/>
        </a:p>
      </dgm:t>
    </dgm:pt>
    <dgm:pt modelId="{329537D9-3060-4290-B636-491016203656}">
      <dgm:prSet/>
      <dgm:spPr/>
      <dgm:t>
        <a:bodyPr/>
        <a:lstStyle/>
        <a:p>
          <a:pPr>
            <a:lnSpc>
              <a:spcPct val="100000"/>
            </a:lnSpc>
          </a:pPr>
          <a:r>
            <a:rPr lang="en-US"/>
            <a:t>Map-reduce is supported by MongoDB, allowing for the batch processing of big datasets. Applications involving data analysis and data mining may benefit from this.</a:t>
          </a:r>
        </a:p>
      </dgm:t>
    </dgm:pt>
    <dgm:pt modelId="{F8633A9E-EE2F-4FFD-A0AD-5E7E2EE647EA}" type="parTrans" cxnId="{1A7DB134-2516-40F2-B78E-AC9AD0953752}">
      <dgm:prSet/>
      <dgm:spPr/>
      <dgm:t>
        <a:bodyPr/>
        <a:lstStyle/>
        <a:p>
          <a:endParaRPr lang="en-US"/>
        </a:p>
      </dgm:t>
    </dgm:pt>
    <dgm:pt modelId="{3C8E2DE9-4F02-46C3-A3FE-3025DF7BFECC}" type="sibTrans" cxnId="{1A7DB134-2516-40F2-B78E-AC9AD0953752}">
      <dgm:prSet/>
      <dgm:spPr/>
      <dgm:t>
        <a:bodyPr/>
        <a:lstStyle/>
        <a:p>
          <a:endParaRPr lang="en-US"/>
        </a:p>
      </dgm:t>
    </dgm:pt>
    <dgm:pt modelId="{C2D82286-F8C0-41B3-B6A2-CF483474C27B}">
      <dgm:prSet/>
      <dgm:spPr/>
      <dgm:t>
        <a:bodyPr/>
        <a:lstStyle/>
        <a:p>
          <a:pPr>
            <a:lnSpc>
              <a:spcPct val="100000"/>
            </a:lnSpc>
            <a:defRPr b="1"/>
          </a:pPr>
          <a:r>
            <a:rPr lang="en-US"/>
            <a:t>Cross-Platform Compatibility</a:t>
          </a:r>
        </a:p>
      </dgm:t>
    </dgm:pt>
    <dgm:pt modelId="{661C3272-35B6-4BE9-9CA1-91ECAF92883C}" type="parTrans" cxnId="{25594FFD-54BD-4A9D-8DF3-E7320CD91F23}">
      <dgm:prSet/>
      <dgm:spPr/>
      <dgm:t>
        <a:bodyPr/>
        <a:lstStyle/>
        <a:p>
          <a:endParaRPr lang="en-US"/>
        </a:p>
      </dgm:t>
    </dgm:pt>
    <dgm:pt modelId="{3535A57A-9CCE-4907-AD2B-B59AF6F3E0F9}" type="sibTrans" cxnId="{25594FFD-54BD-4A9D-8DF3-E7320CD91F23}">
      <dgm:prSet/>
      <dgm:spPr/>
      <dgm:t>
        <a:bodyPr/>
        <a:lstStyle/>
        <a:p>
          <a:endParaRPr lang="en-US"/>
        </a:p>
      </dgm:t>
    </dgm:pt>
    <dgm:pt modelId="{271095A7-7125-48F7-9F2A-1C835A3A6F32}">
      <dgm:prSet/>
      <dgm:spPr/>
      <dgm:t>
        <a:bodyPr/>
        <a:lstStyle/>
        <a:p>
          <a:pPr>
            <a:lnSpc>
              <a:spcPct val="100000"/>
            </a:lnSpc>
          </a:pPr>
          <a:r>
            <a:rPr lang="en-US"/>
            <a:t>MongoDB is a popular choice for developing web and mobile applications since it works with a wide variety of programming languages and platforms. Additionally, it offers official drivers for well-known programming languages including Java, Python, and Node.js.</a:t>
          </a:r>
        </a:p>
      </dgm:t>
    </dgm:pt>
    <dgm:pt modelId="{B09676F8-A181-4033-8529-0D6FADA21B56}" type="parTrans" cxnId="{BF5FD6D8-2C5D-46A9-AACF-92BA7CDB07CF}">
      <dgm:prSet/>
      <dgm:spPr/>
      <dgm:t>
        <a:bodyPr/>
        <a:lstStyle/>
        <a:p>
          <a:endParaRPr lang="en-US"/>
        </a:p>
      </dgm:t>
    </dgm:pt>
    <dgm:pt modelId="{E0BF2274-58EF-4A30-AA17-5B7904B27E37}" type="sibTrans" cxnId="{BF5FD6D8-2C5D-46A9-AACF-92BA7CDB07CF}">
      <dgm:prSet/>
      <dgm:spPr/>
      <dgm:t>
        <a:bodyPr/>
        <a:lstStyle/>
        <a:p>
          <a:endParaRPr lang="en-US"/>
        </a:p>
      </dgm:t>
    </dgm:pt>
    <dgm:pt modelId="{EDB16509-F0BA-40F1-A3F3-BDF4DD117ED8}" type="pres">
      <dgm:prSet presAssocID="{F1225807-F64D-4994-9182-09BDD0F007FF}" presName="root" presStyleCnt="0">
        <dgm:presLayoutVars>
          <dgm:dir/>
          <dgm:resizeHandles val="exact"/>
        </dgm:presLayoutVars>
      </dgm:prSet>
      <dgm:spPr/>
    </dgm:pt>
    <dgm:pt modelId="{049AEC64-E6AC-40C7-AC18-813EBE33D32C}" type="pres">
      <dgm:prSet presAssocID="{A887DBA5-22E9-4B6D-84F6-C9713D96548F}" presName="compNode" presStyleCnt="0"/>
      <dgm:spPr/>
    </dgm:pt>
    <dgm:pt modelId="{FBF1D4F8-463F-4AD9-9123-9AE9E0E71BA8}" type="pres">
      <dgm:prSet presAssocID="{A887DBA5-22E9-4B6D-84F6-C9713D9654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B906620-1867-48C9-A99F-5CAC9A29832D}" type="pres">
      <dgm:prSet presAssocID="{A887DBA5-22E9-4B6D-84F6-C9713D96548F}" presName="iconSpace" presStyleCnt="0"/>
      <dgm:spPr/>
    </dgm:pt>
    <dgm:pt modelId="{C74F0FBA-FA3B-4E66-9066-4D372A8A7A02}" type="pres">
      <dgm:prSet presAssocID="{A887DBA5-22E9-4B6D-84F6-C9713D96548F}" presName="parTx" presStyleLbl="revTx" presStyleIdx="0" presStyleCnt="8">
        <dgm:presLayoutVars>
          <dgm:chMax val="0"/>
          <dgm:chPref val="0"/>
        </dgm:presLayoutVars>
      </dgm:prSet>
      <dgm:spPr/>
    </dgm:pt>
    <dgm:pt modelId="{107C956E-4328-421E-A84B-6254A71B42BB}" type="pres">
      <dgm:prSet presAssocID="{A887DBA5-22E9-4B6D-84F6-C9713D96548F}" presName="txSpace" presStyleCnt="0"/>
      <dgm:spPr/>
    </dgm:pt>
    <dgm:pt modelId="{9386E85C-AD39-4622-A2A7-A2FE00747851}" type="pres">
      <dgm:prSet presAssocID="{A887DBA5-22E9-4B6D-84F6-C9713D96548F}" presName="desTx" presStyleLbl="revTx" presStyleIdx="1" presStyleCnt="8">
        <dgm:presLayoutVars/>
      </dgm:prSet>
      <dgm:spPr/>
    </dgm:pt>
    <dgm:pt modelId="{09362ADC-D442-4994-95A3-92C5C1CDBE4F}" type="pres">
      <dgm:prSet presAssocID="{AA0B56E0-D997-4BF4-89CB-8139009C0AD6}" presName="sibTrans" presStyleCnt="0"/>
      <dgm:spPr/>
    </dgm:pt>
    <dgm:pt modelId="{4710AD7D-63E9-4721-9FCF-24B189C25F5C}" type="pres">
      <dgm:prSet presAssocID="{2CDB30AE-2F58-4827-9884-FBA2696A27AC}" presName="compNode" presStyleCnt="0"/>
      <dgm:spPr/>
    </dgm:pt>
    <dgm:pt modelId="{3C1D63F9-630E-4BC6-B66F-76D33412275A}" type="pres">
      <dgm:prSet presAssocID="{2CDB30AE-2F58-4827-9884-FBA2696A27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BED4731-B7A1-4E85-B08F-EF5B191776A3}" type="pres">
      <dgm:prSet presAssocID="{2CDB30AE-2F58-4827-9884-FBA2696A27AC}" presName="iconSpace" presStyleCnt="0"/>
      <dgm:spPr/>
    </dgm:pt>
    <dgm:pt modelId="{FD51FA90-782F-496D-84D2-C39200023300}" type="pres">
      <dgm:prSet presAssocID="{2CDB30AE-2F58-4827-9884-FBA2696A27AC}" presName="parTx" presStyleLbl="revTx" presStyleIdx="2" presStyleCnt="8">
        <dgm:presLayoutVars>
          <dgm:chMax val="0"/>
          <dgm:chPref val="0"/>
        </dgm:presLayoutVars>
      </dgm:prSet>
      <dgm:spPr/>
    </dgm:pt>
    <dgm:pt modelId="{2DA91558-C794-4F98-AEA0-5407185C8E74}" type="pres">
      <dgm:prSet presAssocID="{2CDB30AE-2F58-4827-9884-FBA2696A27AC}" presName="txSpace" presStyleCnt="0"/>
      <dgm:spPr/>
    </dgm:pt>
    <dgm:pt modelId="{02DE8824-575E-4538-8ECA-5C146DDB7917}" type="pres">
      <dgm:prSet presAssocID="{2CDB30AE-2F58-4827-9884-FBA2696A27AC}" presName="desTx" presStyleLbl="revTx" presStyleIdx="3" presStyleCnt="8">
        <dgm:presLayoutVars/>
      </dgm:prSet>
      <dgm:spPr/>
    </dgm:pt>
    <dgm:pt modelId="{92050B1C-12B2-4305-81AD-1A42DF5B0CC1}" type="pres">
      <dgm:prSet presAssocID="{B7FC6132-F989-407F-9C1A-453047410B56}" presName="sibTrans" presStyleCnt="0"/>
      <dgm:spPr/>
    </dgm:pt>
    <dgm:pt modelId="{EDBB4395-E716-41D6-BEF2-1F93519F8351}" type="pres">
      <dgm:prSet presAssocID="{80FAADD7-DA9A-4E78-9A17-08707F244FC4}" presName="compNode" presStyleCnt="0"/>
      <dgm:spPr/>
    </dgm:pt>
    <dgm:pt modelId="{E8946AFA-FE41-4419-8E5E-64A1A032669E}" type="pres">
      <dgm:prSet presAssocID="{80FAADD7-DA9A-4E78-9A17-08707F244F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25456F05-996B-4D3A-B0D0-8D4002A8892A}" type="pres">
      <dgm:prSet presAssocID="{80FAADD7-DA9A-4E78-9A17-08707F244FC4}" presName="iconSpace" presStyleCnt="0"/>
      <dgm:spPr/>
    </dgm:pt>
    <dgm:pt modelId="{840ABE5D-BAB9-4A72-8DE9-11B1040FB104}" type="pres">
      <dgm:prSet presAssocID="{80FAADD7-DA9A-4E78-9A17-08707F244FC4}" presName="parTx" presStyleLbl="revTx" presStyleIdx="4" presStyleCnt="8">
        <dgm:presLayoutVars>
          <dgm:chMax val="0"/>
          <dgm:chPref val="0"/>
        </dgm:presLayoutVars>
      </dgm:prSet>
      <dgm:spPr/>
    </dgm:pt>
    <dgm:pt modelId="{BA412B50-DFFB-45D5-9FD2-9CE54693ED2F}" type="pres">
      <dgm:prSet presAssocID="{80FAADD7-DA9A-4E78-9A17-08707F244FC4}" presName="txSpace" presStyleCnt="0"/>
      <dgm:spPr/>
    </dgm:pt>
    <dgm:pt modelId="{A7CAD8A6-8A53-4836-B4A0-781307E2081C}" type="pres">
      <dgm:prSet presAssocID="{80FAADD7-DA9A-4E78-9A17-08707F244FC4}" presName="desTx" presStyleLbl="revTx" presStyleIdx="5" presStyleCnt="8">
        <dgm:presLayoutVars/>
      </dgm:prSet>
      <dgm:spPr/>
    </dgm:pt>
    <dgm:pt modelId="{362560FE-2DB7-4F0F-A13B-3BC57F9959E6}" type="pres">
      <dgm:prSet presAssocID="{FE4DDC49-2CE1-4918-89F1-032C4821F675}" presName="sibTrans" presStyleCnt="0"/>
      <dgm:spPr/>
    </dgm:pt>
    <dgm:pt modelId="{EC1C33F3-D7B1-4888-907D-1EA763F7AFFC}" type="pres">
      <dgm:prSet presAssocID="{C2D82286-F8C0-41B3-B6A2-CF483474C27B}" presName="compNode" presStyleCnt="0"/>
      <dgm:spPr/>
    </dgm:pt>
    <dgm:pt modelId="{7D58AE33-1976-4A89-8F19-719E6E58D783}" type="pres">
      <dgm:prSet presAssocID="{C2D82286-F8C0-41B3-B6A2-CF483474C27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D2C80115-F3EA-475A-8408-9CE00D26930C}" type="pres">
      <dgm:prSet presAssocID="{C2D82286-F8C0-41B3-B6A2-CF483474C27B}" presName="iconSpace" presStyleCnt="0"/>
      <dgm:spPr/>
    </dgm:pt>
    <dgm:pt modelId="{11811AC1-3A97-4F00-AE02-03440A6ECABB}" type="pres">
      <dgm:prSet presAssocID="{C2D82286-F8C0-41B3-B6A2-CF483474C27B}" presName="parTx" presStyleLbl="revTx" presStyleIdx="6" presStyleCnt="8">
        <dgm:presLayoutVars>
          <dgm:chMax val="0"/>
          <dgm:chPref val="0"/>
        </dgm:presLayoutVars>
      </dgm:prSet>
      <dgm:spPr/>
    </dgm:pt>
    <dgm:pt modelId="{64C44870-736F-44F2-BCB8-35AADFD10B0F}" type="pres">
      <dgm:prSet presAssocID="{C2D82286-F8C0-41B3-B6A2-CF483474C27B}" presName="txSpace" presStyleCnt="0"/>
      <dgm:spPr/>
    </dgm:pt>
    <dgm:pt modelId="{134814A7-2A03-4148-8244-2948CDC963B6}" type="pres">
      <dgm:prSet presAssocID="{C2D82286-F8C0-41B3-B6A2-CF483474C27B}" presName="desTx" presStyleLbl="revTx" presStyleIdx="7" presStyleCnt="8">
        <dgm:presLayoutVars/>
      </dgm:prSet>
      <dgm:spPr/>
    </dgm:pt>
  </dgm:ptLst>
  <dgm:cxnLst>
    <dgm:cxn modelId="{7E877002-E467-472D-85D9-A0412D7F4759}" srcId="{A887DBA5-22E9-4B6D-84F6-C9713D96548F}" destId="{7EA77E26-E80D-43B7-AE39-ABF907B089A2}" srcOrd="0" destOrd="0" parTransId="{5F30AC2E-6711-4148-B88D-089E5C08032B}" sibTransId="{C999C549-E28A-4CCE-9AE8-7108647ACF55}"/>
    <dgm:cxn modelId="{26DCA805-0221-47C2-9993-E9082804862F}" srcId="{F1225807-F64D-4994-9182-09BDD0F007FF}" destId="{80FAADD7-DA9A-4E78-9A17-08707F244FC4}" srcOrd="2" destOrd="0" parTransId="{75D38D0E-9F46-45F3-A747-190B43ACDFD2}" sibTransId="{FE4DDC49-2CE1-4918-89F1-032C4821F675}"/>
    <dgm:cxn modelId="{3FF70C1B-9112-224D-8869-8F422FAC0335}" type="presOf" srcId="{F1225807-F64D-4994-9182-09BDD0F007FF}" destId="{EDB16509-F0BA-40F1-A3F3-BDF4DD117ED8}" srcOrd="0" destOrd="0" presId="urn:microsoft.com/office/officeart/2018/2/layout/IconLabelDescriptionList"/>
    <dgm:cxn modelId="{82F77A1B-C100-4A4D-A157-53DD2131A6D5}" srcId="{F1225807-F64D-4994-9182-09BDD0F007FF}" destId="{2CDB30AE-2F58-4827-9884-FBA2696A27AC}" srcOrd="1" destOrd="0" parTransId="{75E24C71-07FB-4D22-8479-900E593128C8}" sibTransId="{B7FC6132-F989-407F-9C1A-453047410B56}"/>
    <dgm:cxn modelId="{D4DA621F-C88B-402B-92BD-82F309100131}" srcId="{F1225807-F64D-4994-9182-09BDD0F007FF}" destId="{A887DBA5-22E9-4B6D-84F6-C9713D96548F}" srcOrd="0" destOrd="0" parTransId="{4E2A2F9B-1AC6-40DE-89A6-86966BC033CE}" sibTransId="{AA0B56E0-D997-4BF4-89CB-8139009C0AD6}"/>
    <dgm:cxn modelId="{6BB74226-5787-DB47-934D-B068F6F17527}" type="presOf" srcId="{80FAADD7-DA9A-4E78-9A17-08707F244FC4}" destId="{840ABE5D-BAB9-4A72-8DE9-11B1040FB104}" srcOrd="0" destOrd="0" presId="urn:microsoft.com/office/officeart/2018/2/layout/IconLabelDescriptionList"/>
    <dgm:cxn modelId="{F07C5431-C2FF-A948-AD8A-6E5BEC6F581C}" type="presOf" srcId="{C2D82286-F8C0-41B3-B6A2-CF483474C27B}" destId="{11811AC1-3A97-4F00-AE02-03440A6ECABB}" srcOrd="0" destOrd="0" presId="urn:microsoft.com/office/officeart/2018/2/layout/IconLabelDescriptionList"/>
    <dgm:cxn modelId="{1A7DB134-2516-40F2-B78E-AC9AD0953752}" srcId="{80FAADD7-DA9A-4E78-9A17-08707F244FC4}" destId="{329537D9-3060-4290-B636-491016203656}" srcOrd="0" destOrd="0" parTransId="{F8633A9E-EE2F-4FFD-A0AD-5E7E2EE647EA}" sibTransId="{3C8E2DE9-4F02-46C3-A3FE-3025DF7BFECC}"/>
    <dgm:cxn modelId="{52D4D54D-FAB4-4C4C-AFDA-5BBBE3738A37}" type="presOf" srcId="{2CDB30AE-2F58-4827-9884-FBA2696A27AC}" destId="{FD51FA90-782F-496D-84D2-C39200023300}" srcOrd="0" destOrd="0" presId="urn:microsoft.com/office/officeart/2018/2/layout/IconLabelDescriptionList"/>
    <dgm:cxn modelId="{84486A57-F087-4C42-A77B-D04E55D9479D}" type="presOf" srcId="{F34D598D-A483-4D2E-985C-B06AC882F4B0}" destId="{02DE8824-575E-4538-8ECA-5C146DDB7917}" srcOrd="0" destOrd="0" presId="urn:microsoft.com/office/officeart/2018/2/layout/IconLabelDescriptionList"/>
    <dgm:cxn modelId="{8750FE82-25F2-984C-8D5C-07D528F9987D}" type="presOf" srcId="{A887DBA5-22E9-4B6D-84F6-C9713D96548F}" destId="{C74F0FBA-FA3B-4E66-9066-4D372A8A7A02}" srcOrd="0" destOrd="0" presId="urn:microsoft.com/office/officeart/2018/2/layout/IconLabelDescriptionList"/>
    <dgm:cxn modelId="{1FEBF88F-DC32-4C25-853C-BB99A32819CC}" srcId="{2CDB30AE-2F58-4827-9884-FBA2696A27AC}" destId="{F34D598D-A483-4D2E-985C-B06AC882F4B0}" srcOrd="0" destOrd="0" parTransId="{67E8071C-A0A6-426F-B3C2-72E4D640B36A}" sibTransId="{B77CE9EC-A06F-4BEA-80D1-BDC2CC0DE264}"/>
    <dgm:cxn modelId="{97908F9D-3700-E244-9C8E-BAC867F2290E}" type="presOf" srcId="{329537D9-3060-4290-B636-491016203656}" destId="{A7CAD8A6-8A53-4836-B4A0-781307E2081C}" srcOrd="0" destOrd="0" presId="urn:microsoft.com/office/officeart/2018/2/layout/IconLabelDescriptionList"/>
    <dgm:cxn modelId="{2404BDCB-1778-054D-8547-4CCDDACD03F4}" type="presOf" srcId="{7EA77E26-E80D-43B7-AE39-ABF907B089A2}" destId="{9386E85C-AD39-4622-A2A7-A2FE00747851}" srcOrd="0" destOrd="0" presId="urn:microsoft.com/office/officeart/2018/2/layout/IconLabelDescriptionList"/>
    <dgm:cxn modelId="{BF5FD6D8-2C5D-46A9-AACF-92BA7CDB07CF}" srcId="{C2D82286-F8C0-41B3-B6A2-CF483474C27B}" destId="{271095A7-7125-48F7-9F2A-1C835A3A6F32}" srcOrd="0" destOrd="0" parTransId="{B09676F8-A181-4033-8529-0D6FADA21B56}" sibTransId="{E0BF2274-58EF-4A30-AA17-5B7904B27E37}"/>
    <dgm:cxn modelId="{88924DE8-43EF-F44B-8A86-619825EBFD4F}" type="presOf" srcId="{271095A7-7125-48F7-9F2A-1C835A3A6F32}" destId="{134814A7-2A03-4148-8244-2948CDC963B6}" srcOrd="0" destOrd="0" presId="urn:microsoft.com/office/officeart/2018/2/layout/IconLabelDescriptionList"/>
    <dgm:cxn modelId="{25594FFD-54BD-4A9D-8DF3-E7320CD91F23}" srcId="{F1225807-F64D-4994-9182-09BDD0F007FF}" destId="{C2D82286-F8C0-41B3-B6A2-CF483474C27B}" srcOrd="3" destOrd="0" parTransId="{661C3272-35B6-4BE9-9CA1-91ECAF92883C}" sibTransId="{3535A57A-9CCE-4907-AD2B-B59AF6F3E0F9}"/>
    <dgm:cxn modelId="{4CEC1D71-250D-9C45-830C-9CE57D695810}" type="presParOf" srcId="{EDB16509-F0BA-40F1-A3F3-BDF4DD117ED8}" destId="{049AEC64-E6AC-40C7-AC18-813EBE33D32C}" srcOrd="0" destOrd="0" presId="urn:microsoft.com/office/officeart/2018/2/layout/IconLabelDescriptionList"/>
    <dgm:cxn modelId="{268A65D4-9010-674C-B851-309F135639FB}" type="presParOf" srcId="{049AEC64-E6AC-40C7-AC18-813EBE33D32C}" destId="{FBF1D4F8-463F-4AD9-9123-9AE9E0E71BA8}" srcOrd="0" destOrd="0" presId="urn:microsoft.com/office/officeart/2018/2/layout/IconLabelDescriptionList"/>
    <dgm:cxn modelId="{3CC02CD9-2E61-2144-8DA7-EFE007346985}" type="presParOf" srcId="{049AEC64-E6AC-40C7-AC18-813EBE33D32C}" destId="{1B906620-1867-48C9-A99F-5CAC9A29832D}" srcOrd="1" destOrd="0" presId="urn:microsoft.com/office/officeart/2018/2/layout/IconLabelDescriptionList"/>
    <dgm:cxn modelId="{A303A150-9CDF-4144-8922-09F26D36EC9F}" type="presParOf" srcId="{049AEC64-E6AC-40C7-AC18-813EBE33D32C}" destId="{C74F0FBA-FA3B-4E66-9066-4D372A8A7A02}" srcOrd="2" destOrd="0" presId="urn:microsoft.com/office/officeart/2018/2/layout/IconLabelDescriptionList"/>
    <dgm:cxn modelId="{4DD83B28-8AFD-644B-9EB7-8D3B8B81A6CB}" type="presParOf" srcId="{049AEC64-E6AC-40C7-AC18-813EBE33D32C}" destId="{107C956E-4328-421E-A84B-6254A71B42BB}" srcOrd="3" destOrd="0" presId="urn:microsoft.com/office/officeart/2018/2/layout/IconLabelDescriptionList"/>
    <dgm:cxn modelId="{346B89F5-1CC2-014A-9A4E-5F984000017C}" type="presParOf" srcId="{049AEC64-E6AC-40C7-AC18-813EBE33D32C}" destId="{9386E85C-AD39-4622-A2A7-A2FE00747851}" srcOrd="4" destOrd="0" presId="urn:microsoft.com/office/officeart/2018/2/layout/IconLabelDescriptionList"/>
    <dgm:cxn modelId="{513028B5-1C72-304C-B307-7991B9C5D28A}" type="presParOf" srcId="{EDB16509-F0BA-40F1-A3F3-BDF4DD117ED8}" destId="{09362ADC-D442-4994-95A3-92C5C1CDBE4F}" srcOrd="1" destOrd="0" presId="urn:microsoft.com/office/officeart/2018/2/layout/IconLabelDescriptionList"/>
    <dgm:cxn modelId="{710990B5-F493-AE45-996D-347A084EBE49}" type="presParOf" srcId="{EDB16509-F0BA-40F1-A3F3-BDF4DD117ED8}" destId="{4710AD7D-63E9-4721-9FCF-24B189C25F5C}" srcOrd="2" destOrd="0" presId="urn:microsoft.com/office/officeart/2018/2/layout/IconLabelDescriptionList"/>
    <dgm:cxn modelId="{9435D223-99A7-FD4F-BFB2-D23FB4D0B1EF}" type="presParOf" srcId="{4710AD7D-63E9-4721-9FCF-24B189C25F5C}" destId="{3C1D63F9-630E-4BC6-B66F-76D33412275A}" srcOrd="0" destOrd="0" presId="urn:microsoft.com/office/officeart/2018/2/layout/IconLabelDescriptionList"/>
    <dgm:cxn modelId="{997EE330-0006-044B-93E9-C8C331C47980}" type="presParOf" srcId="{4710AD7D-63E9-4721-9FCF-24B189C25F5C}" destId="{9BED4731-B7A1-4E85-B08F-EF5B191776A3}" srcOrd="1" destOrd="0" presId="urn:microsoft.com/office/officeart/2018/2/layout/IconLabelDescriptionList"/>
    <dgm:cxn modelId="{46A2E93F-0F6E-7D47-B623-B43963AC4185}" type="presParOf" srcId="{4710AD7D-63E9-4721-9FCF-24B189C25F5C}" destId="{FD51FA90-782F-496D-84D2-C39200023300}" srcOrd="2" destOrd="0" presId="urn:microsoft.com/office/officeart/2018/2/layout/IconLabelDescriptionList"/>
    <dgm:cxn modelId="{AFEB53A3-C86F-4A48-AFCB-77233607B85A}" type="presParOf" srcId="{4710AD7D-63E9-4721-9FCF-24B189C25F5C}" destId="{2DA91558-C794-4F98-AEA0-5407185C8E74}" srcOrd="3" destOrd="0" presId="urn:microsoft.com/office/officeart/2018/2/layout/IconLabelDescriptionList"/>
    <dgm:cxn modelId="{A9F28B7E-7835-D849-B09A-AFD7B59D21C2}" type="presParOf" srcId="{4710AD7D-63E9-4721-9FCF-24B189C25F5C}" destId="{02DE8824-575E-4538-8ECA-5C146DDB7917}" srcOrd="4" destOrd="0" presId="urn:microsoft.com/office/officeart/2018/2/layout/IconLabelDescriptionList"/>
    <dgm:cxn modelId="{F40ED184-0FEE-FB4D-83FE-42B4C2505F20}" type="presParOf" srcId="{EDB16509-F0BA-40F1-A3F3-BDF4DD117ED8}" destId="{92050B1C-12B2-4305-81AD-1A42DF5B0CC1}" srcOrd="3" destOrd="0" presId="urn:microsoft.com/office/officeart/2018/2/layout/IconLabelDescriptionList"/>
    <dgm:cxn modelId="{833969DE-82BB-BD4D-B7F0-9C97B937785F}" type="presParOf" srcId="{EDB16509-F0BA-40F1-A3F3-BDF4DD117ED8}" destId="{EDBB4395-E716-41D6-BEF2-1F93519F8351}" srcOrd="4" destOrd="0" presId="urn:microsoft.com/office/officeart/2018/2/layout/IconLabelDescriptionList"/>
    <dgm:cxn modelId="{4074AD97-0997-2E42-B29C-77A82180C345}" type="presParOf" srcId="{EDBB4395-E716-41D6-BEF2-1F93519F8351}" destId="{E8946AFA-FE41-4419-8E5E-64A1A032669E}" srcOrd="0" destOrd="0" presId="urn:microsoft.com/office/officeart/2018/2/layout/IconLabelDescriptionList"/>
    <dgm:cxn modelId="{10E37155-6260-374B-B480-CE729DA68EC4}" type="presParOf" srcId="{EDBB4395-E716-41D6-BEF2-1F93519F8351}" destId="{25456F05-996B-4D3A-B0D0-8D4002A8892A}" srcOrd="1" destOrd="0" presId="urn:microsoft.com/office/officeart/2018/2/layout/IconLabelDescriptionList"/>
    <dgm:cxn modelId="{C54972CD-40E7-C34E-8F91-8B239171518A}" type="presParOf" srcId="{EDBB4395-E716-41D6-BEF2-1F93519F8351}" destId="{840ABE5D-BAB9-4A72-8DE9-11B1040FB104}" srcOrd="2" destOrd="0" presId="urn:microsoft.com/office/officeart/2018/2/layout/IconLabelDescriptionList"/>
    <dgm:cxn modelId="{21448596-C928-634F-B8DB-A6F8BD8CD6EF}" type="presParOf" srcId="{EDBB4395-E716-41D6-BEF2-1F93519F8351}" destId="{BA412B50-DFFB-45D5-9FD2-9CE54693ED2F}" srcOrd="3" destOrd="0" presId="urn:microsoft.com/office/officeart/2018/2/layout/IconLabelDescriptionList"/>
    <dgm:cxn modelId="{2B301A1A-211F-0A40-A3CD-7149E8EF92F5}" type="presParOf" srcId="{EDBB4395-E716-41D6-BEF2-1F93519F8351}" destId="{A7CAD8A6-8A53-4836-B4A0-781307E2081C}" srcOrd="4" destOrd="0" presId="urn:microsoft.com/office/officeart/2018/2/layout/IconLabelDescriptionList"/>
    <dgm:cxn modelId="{B8B69EC6-40A1-804F-A3C9-07795B2244B4}" type="presParOf" srcId="{EDB16509-F0BA-40F1-A3F3-BDF4DD117ED8}" destId="{362560FE-2DB7-4F0F-A13B-3BC57F9959E6}" srcOrd="5" destOrd="0" presId="urn:microsoft.com/office/officeart/2018/2/layout/IconLabelDescriptionList"/>
    <dgm:cxn modelId="{1580267F-09FB-E843-AC88-9B2EC5A46564}" type="presParOf" srcId="{EDB16509-F0BA-40F1-A3F3-BDF4DD117ED8}" destId="{EC1C33F3-D7B1-4888-907D-1EA763F7AFFC}" srcOrd="6" destOrd="0" presId="urn:microsoft.com/office/officeart/2018/2/layout/IconLabelDescriptionList"/>
    <dgm:cxn modelId="{BF0311F8-FF77-1749-BC0F-985664325E94}" type="presParOf" srcId="{EC1C33F3-D7B1-4888-907D-1EA763F7AFFC}" destId="{7D58AE33-1976-4A89-8F19-719E6E58D783}" srcOrd="0" destOrd="0" presId="urn:microsoft.com/office/officeart/2018/2/layout/IconLabelDescriptionList"/>
    <dgm:cxn modelId="{030B774E-5C81-3D4F-8C28-609F8FB9F33E}" type="presParOf" srcId="{EC1C33F3-D7B1-4888-907D-1EA763F7AFFC}" destId="{D2C80115-F3EA-475A-8408-9CE00D26930C}" srcOrd="1" destOrd="0" presId="urn:microsoft.com/office/officeart/2018/2/layout/IconLabelDescriptionList"/>
    <dgm:cxn modelId="{6030F0FD-678E-FA41-99EC-FFA04558CEF2}" type="presParOf" srcId="{EC1C33F3-D7B1-4888-907D-1EA763F7AFFC}" destId="{11811AC1-3A97-4F00-AE02-03440A6ECABB}" srcOrd="2" destOrd="0" presId="urn:microsoft.com/office/officeart/2018/2/layout/IconLabelDescriptionList"/>
    <dgm:cxn modelId="{1D5BCFE4-2B0D-424E-A8F5-60CFE238513A}" type="presParOf" srcId="{EC1C33F3-D7B1-4888-907D-1EA763F7AFFC}" destId="{64C44870-736F-44F2-BCB8-35AADFD10B0F}" srcOrd="3" destOrd="0" presId="urn:microsoft.com/office/officeart/2018/2/layout/IconLabelDescriptionList"/>
    <dgm:cxn modelId="{25545CB6-3B94-8A41-9AB8-845D398E6A27}" type="presParOf" srcId="{EC1C33F3-D7B1-4888-907D-1EA763F7AFFC}" destId="{134814A7-2A03-4148-8244-2948CDC963B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D255BF-C215-4E1A-B171-F761859FA6EC}"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9D104A08-9625-4178-83E7-D3C94D1145F3}">
      <dgm:prSet/>
      <dgm:spPr/>
      <dgm:t>
        <a:bodyPr/>
        <a:lstStyle/>
        <a:p>
          <a:r>
            <a:rPr lang="en-US"/>
            <a:t>Launching three separate terminals. One for zookeeper initialization, one for Kafka Broker registration and the last one for Kafka Producer/Consumer operations.</a:t>
          </a:r>
        </a:p>
      </dgm:t>
    </dgm:pt>
    <dgm:pt modelId="{9AB2C381-37E6-4633-BF76-C72CAAF42231}" type="parTrans" cxnId="{61E8F474-1276-4BA0-9DDC-9F0925B93692}">
      <dgm:prSet/>
      <dgm:spPr/>
      <dgm:t>
        <a:bodyPr/>
        <a:lstStyle/>
        <a:p>
          <a:endParaRPr lang="en-US"/>
        </a:p>
      </dgm:t>
    </dgm:pt>
    <dgm:pt modelId="{20963AEC-75B2-43F8-8C38-8A6E649F98F7}" type="sibTrans" cxnId="{61E8F474-1276-4BA0-9DDC-9F0925B93692}">
      <dgm:prSet/>
      <dgm:spPr/>
      <dgm:t>
        <a:bodyPr/>
        <a:lstStyle/>
        <a:p>
          <a:endParaRPr lang="en-US"/>
        </a:p>
      </dgm:t>
    </dgm:pt>
    <dgm:pt modelId="{85043DA0-F028-41F1-8FD0-096CE4EECA3E}">
      <dgm:prSet/>
      <dgm:spPr/>
      <dgm:t>
        <a:bodyPr/>
        <a:lstStyle/>
        <a:p>
          <a:r>
            <a:rPr lang="en-US"/>
            <a:t>The last terminal is not really needed. I just added it to view events, topics and messages manually for quick access instead of running the python code.</a:t>
          </a:r>
        </a:p>
      </dgm:t>
    </dgm:pt>
    <dgm:pt modelId="{B78A22EF-603D-4E83-B8B3-A9238D903B78}" type="parTrans" cxnId="{4D763BDD-1E1B-4904-8F2D-EB2B26DEF99F}">
      <dgm:prSet/>
      <dgm:spPr/>
      <dgm:t>
        <a:bodyPr/>
        <a:lstStyle/>
        <a:p>
          <a:endParaRPr lang="en-US"/>
        </a:p>
      </dgm:t>
    </dgm:pt>
    <dgm:pt modelId="{9D776B04-3D84-46A9-B283-3E39BD38BE1D}" type="sibTrans" cxnId="{4D763BDD-1E1B-4904-8F2D-EB2B26DEF99F}">
      <dgm:prSet/>
      <dgm:spPr/>
      <dgm:t>
        <a:bodyPr/>
        <a:lstStyle/>
        <a:p>
          <a:endParaRPr lang="en-US"/>
        </a:p>
      </dgm:t>
    </dgm:pt>
    <dgm:pt modelId="{2F5950D0-9781-4BB5-B9A0-CA3996BBEA38}">
      <dgm:prSet/>
      <dgm:spPr/>
      <dgm:t>
        <a:bodyPr/>
        <a:lstStyle/>
        <a:p>
          <a:r>
            <a:rPr lang="en-US"/>
            <a:t>Creating necessary topics and allotting partitions.</a:t>
          </a:r>
        </a:p>
      </dgm:t>
    </dgm:pt>
    <dgm:pt modelId="{39339174-25B5-43CB-BABF-4C16E1D40588}" type="parTrans" cxnId="{0C320FAA-BA84-456B-A5D7-517553340D5D}">
      <dgm:prSet/>
      <dgm:spPr/>
      <dgm:t>
        <a:bodyPr/>
        <a:lstStyle/>
        <a:p>
          <a:endParaRPr lang="en-US"/>
        </a:p>
      </dgm:t>
    </dgm:pt>
    <dgm:pt modelId="{C91A70EA-6691-4155-8686-77BC957FDEAE}" type="sibTrans" cxnId="{0C320FAA-BA84-456B-A5D7-517553340D5D}">
      <dgm:prSet/>
      <dgm:spPr/>
      <dgm:t>
        <a:bodyPr/>
        <a:lstStyle/>
        <a:p>
          <a:endParaRPr lang="en-US"/>
        </a:p>
      </dgm:t>
    </dgm:pt>
    <dgm:pt modelId="{E8F0C8B2-BE28-4B82-BB56-8A31AE787D31}">
      <dgm:prSet/>
      <dgm:spPr/>
      <dgm:t>
        <a:bodyPr/>
        <a:lstStyle/>
        <a:p>
          <a:r>
            <a:rPr lang="en-US"/>
            <a:t>Creating and running a python script that extracts 5 years historical data for 10 cities from WeatherStack API and sends it to the corresponding Kafka Topic as a message.</a:t>
          </a:r>
        </a:p>
      </dgm:t>
    </dgm:pt>
    <dgm:pt modelId="{46FFA537-94FC-446D-868E-741FEACE1FFE}" type="parTrans" cxnId="{1BE5DD5B-970C-4093-A30B-04FCEA57E7B0}">
      <dgm:prSet/>
      <dgm:spPr/>
      <dgm:t>
        <a:bodyPr/>
        <a:lstStyle/>
        <a:p>
          <a:endParaRPr lang="en-US"/>
        </a:p>
      </dgm:t>
    </dgm:pt>
    <dgm:pt modelId="{76B698D8-945C-4377-A693-5C710D7C4EAE}" type="sibTrans" cxnId="{1BE5DD5B-970C-4093-A30B-04FCEA57E7B0}">
      <dgm:prSet/>
      <dgm:spPr/>
      <dgm:t>
        <a:bodyPr/>
        <a:lstStyle/>
        <a:p>
          <a:endParaRPr lang="en-US"/>
        </a:p>
      </dgm:t>
    </dgm:pt>
    <dgm:pt modelId="{BC2641D9-FEEA-4F2D-A614-29353F9B767B}">
      <dgm:prSet/>
      <dgm:spPr/>
      <dgm:t>
        <a:bodyPr/>
        <a:lstStyle/>
        <a:p>
          <a:r>
            <a:rPr lang="en-US"/>
            <a:t>Deploying MongoDB Atlas cluster and connecting this with the Compass cluster.</a:t>
          </a:r>
        </a:p>
      </dgm:t>
    </dgm:pt>
    <dgm:pt modelId="{0572B6B0-FE0E-46AF-8381-46A80DF20FDA}" type="parTrans" cxnId="{9967DFA1-4376-4B1F-BBB7-6E00963BF631}">
      <dgm:prSet/>
      <dgm:spPr/>
      <dgm:t>
        <a:bodyPr/>
        <a:lstStyle/>
        <a:p>
          <a:endParaRPr lang="en-US"/>
        </a:p>
      </dgm:t>
    </dgm:pt>
    <dgm:pt modelId="{20B1CACB-281C-4700-A2D1-6C4A16B893B8}" type="sibTrans" cxnId="{9967DFA1-4376-4B1F-BBB7-6E00963BF631}">
      <dgm:prSet/>
      <dgm:spPr/>
      <dgm:t>
        <a:bodyPr/>
        <a:lstStyle/>
        <a:p>
          <a:endParaRPr lang="en-US"/>
        </a:p>
      </dgm:t>
    </dgm:pt>
    <dgm:pt modelId="{5BDF7712-A523-460D-86BB-18270AFAF35F}">
      <dgm:prSet/>
      <dgm:spPr/>
      <dgm:t>
        <a:bodyPr/>
        <a:lstStyle/>
        <a:p>
          <a:r>
            <a:rPr lang="en-US"/>
            <a:t>Creating similar collections as Kafka Topics.</a:t>
          </a:r>
        </a:p>
      </dgm:t>
    </dgm:pt>
    <dgm:pt modelId="{9F35939C-E1B9-497C-847D-B6B58B3BF9EE}" type="parTrans" cxnId="{FCCCB8D8-68BE-4878-8AC0-AADB8C990242}">
      <dgm:prSet/>
      <dgm:spPr/>
      <dgm:t>
        <a:bodyPr/>
        <a:lstStyle/>
        <a:p>
          <a:endParaRPr lang="en-US"/>
        </a:p>
      </dgm:t>
    </dgm:pt>
    <dgm:pt modelId="{15D0A914-F08A-4B89-8BE0-D8DFCC538D5F}" type="sibTrans" cxnId="{FCCCB8D8-68BE-4878-8AC0-AADB8C990242}">
      <dgm:prSet/>
      <dgm:spPr/>
      <dgm:t>
        <a:bodyPr/>
        <a:lstStyle/>
        <a:p>
          <a:endParaRPr lang="en-US"/>
        </a:p>
      </dgm:t>
    </dgm:pt>
    <dgm:pt modelId="{14F3EF95-204C-47A2-ABB7-C1FBA87DC3CA}">
      <dgm:prSet/>
      <dgm:spPr/>
      <dgm:t>
        <a:bodyPr/>
        <a:lstStyle/>
        <a:p>
          <a:r>
            <a:rPr lang="en-US"/>
            <a:t>Creating a python script that runs 24/7 extracting 15 min separated real time data for all the cities and pushing it to the corresponding Kafka Topic. This script runs in parallel to all the other scripts.</a:t>
          </a:r>
        </a:p>
      </dgm:t>
    </dgm:pt>
    <dgm:pt modelId="{029BF69A-BBBD-41E0-B2F6-99CD28321019}" type="parTrans" cxnId="{ACABA661-0D22-4B97-B4AE-3AA8A2D817D1}">
      <dgm:prSet/>
      <dgm:spPr/>
      <dgm:t>
        <a:bodyPr/>
        <a:lstStyle/>
        <a:p>
          <a:endParaRPr lang="en-US"/>
        </a:p>
      </dgm:t>
    </dgm:pt>
    <dgm:pt modelId="{D546D684-5A4B-40B0-ACB4-7C6F54F71280}" type="sibTrans" cxnId="{ACABA661-0D22-4B97-B4AE-3AA8A2D817D1}">
      <dgm:prSet/>
      <dgm:spPr/>
      <dgm:t>
        <a:bodyPr/>
        <a:lstStyle/>
        <a:p>
          <a:endParaRPr lang="en-US"/>
        </a:p>
      </dgm:t>
    </dgm:pt>
    <dgm:pt modelId="{D83931ED-C589-40CB-AD01-C8ECA994446E}">
      <dgm:prSet/>
      <dgm:spPr/>
      <dgm:t>
        <a:bodyPr/>
        <a:lstStyle/>
        <a:p>
          <a:r>
            <a:rPr lang="en-US"/>
            <a:t>Creating a python script that loads all the historical data in MongoDB Collections.</a:t>
          </a:r>
        </a:p>
      </dgm:t>
    </dgm:pt>
    <dgm:pt modelId="{828801AA-3FA0-4574-94B9-88A97099A7C2}" type="parTrans" cxnId="{A064CB73-30B2-4BBC-AC8B-92A5E878CE24}">
      <dgm:prSet/>
      <dgm:spPr/>
      <dgm:t>
        <a:bodyPr/>
        <a:lstStyle/>
        <a:p>
          <a:endParaRPr lang="en-US"/>
        </a:p>
      </dgm:t>
    </dgm:pt>
    <dgm:pt modelId="{3D0EAD04-8D71-48D0-87F6-81052B3E25E3}" type="sibTrans" cxnId="{A064CB73-30B2-4BBC-AC8B-92A5E878CE24}">
      <dgm:prSet/>
      <dgm:spPr/>
      <dgm:t>
        <a:bodyPr/>
        <a:lstStyle/>
        <a:p>
          <a:endParaRPr lang="en-US"/>
        </a:p>
      </dgm:t>
    </dgm:pt>
    <dgm:pt modelId="{5EA18E86-BD1C-43EE-A581-7CF73753671D}">
      <dgm:prSet/>
      <dgm:spPr/>
      <dgm:t>
        <a:bodyPr/>
        <a:lstStyle/>
        <a:p>
          <a:r>
            <a:rPr lang="en-US"/>
            <a:t>Creating a python script that extracts both historical and current weather data and classifies the most recent data entry into a weather type class i.e., Cloudy, Rainy, Snowing etc.</a:t>
          </a:r>
        </a:p>
      </dgm:t>
    </dgm:pt>
    <dgm:pt modelId="{4BF9DB1B-4278-42BE-90DA-4A6DF56A7D92}" type="parTrans" cxnId="{7484D813-927F-4F46-AC63-8A2D63FEEC87}">
      <dgm:prSet/>
      <dgm:spPr/>
      <dgm:t>
        <a:bodyPr/>
        <a:lstStyle/>
        <a:p>
          <a:endParaRPr lang="en-US"/>
        </a:p>
      </dgm:t>
    </dgm:pt>
    <dgm:pt modelId="{48A86C3A-7F81-416D-9DDB-B832E5138DA9}" type="sibTrans" cxnId="{7484D813-927F-4F46-AC63-8A2D63FEEC87}">
      <dgm:prSet/>
      <dgm:spPr/>
      <dgm:t>
        <a:bodyPr/>
        <a:lstStyle/>
        <a:p>
          <a:endParaRPr lang="en-US"/>
        </a:p>
      </dgm:t>
    </dgm:pt>
    <dgm:pt modelId="{4D8262D0-18C7-E645-94DA-3F633F4366BE}" type="pres">
      <dgm:prSet presAssocID="{84D255BF-C215-4E1A-B171-F761859FA6EC}" presName="Name0" presStyleCnt="0">
        <dgm:presLayoutVars>
          <dgm:dir/>
          <dgm:resizeHandles val="exact"/>
        </dgm:presLayoutVars>
      </dgm:prSet>
      <dgm:spPr/>
    </dgm:pt>
    <dgm:pt modelId="{C39D34A8-3D00-BF4D-A434-818D4D93644D}" type="pres">
      <dgm:prSet presAssocID="{9D104A08-9625-4178-83E7-D3C94D1145F3}" presName="node" presStyleLbl="node1" presStyleIdx="0" presStyleCnt="9">
        <dgm:presLayoutVars>
          <dgm:bulletEnabled val="1"/>
        </dgm:presLayoutVars>
      </dgm:prSet>
      <dgm:spPr/>
    </dgm:pt>
    <dgm:pt modelId="{787D1361-3E81-D94A-9E99-37BA8C17DBA7}" type="pres">
      <dgm:prSet presAssocID="{20963AEC-75B2-43F8-8C38-8A6E649F98F7}" presName="sibTrans" presStyleLbl="sibTrans1D1" presStyleIdx="0" presStyleCnt="8"/>
      <dgm:spPr/>
    </dgm:pt>
    <dgm:pt modelId="{D76BAF84-9FC0-994D-B34B-B0969062569A}" type="pres">
      <dgm:prSet presAssocID="{20963AEC-75B2-43F8-8C38-8A6E649F98F7}" presName="connectorText" presStyleLbl="sibTrans1D1" presStyleIdx="0" presStyleCnt="8"/>
      <dgm:spPr/>
    </dgm:pt>
    <dgm:pt modelId="{B6CE54F0-FA0E-6D4C-A002-C7EC0BE7593C}" type="pres">
      <dgm:prSet presAssocID="{85043DA0-F028-41F1-8FD0-096CE4EECA3E}" presName="node" presStyleLbl="node1" presStyleIdx="1" presStyleCnt="9">
        <dgm:presLayoutVars>
          <dgm:bulletEnabled val="1"/>
        </dgm:presLayoutVars>
      </dgm:prSet>
      <dgm:spPr/>
    </dgm:pt>
    <dgm:pt modelId="{EC983E7E-B452-D14E-A93E-3CAE39BED6A8}" type="pres">
      <dgm:prSet presAssocID="{9D776B04-3D84-46A9-B283-3E39BD38BE1D}" presName="sibTrans" presStyleLbl="sibTrans1D1" presStyleIdx="1" presStyleCnt="8"/>
      <dgm:spPr/>
    </dgm:pt>
    <dgm:pt modelId="{F696BA2D-DA0D-484C-BAA0-AB48AAF140BC}" type="pres">
      <dgm:prSet presAssocID="{9D776B04-3D84-46A9-B283-3E39BD38BE1D}" presName="connectorText" presStyleLbl="sibTrans1D1" presStyleIdx="1" presStyleCnt="8"/>
      <dgm:spPr/>
    </dgm:pt>
    <dgm:pt modelId="{604FF560-34FB-2847-9C1E-BCCFFB77745E}" type="pres">
      <dgm:prSet presAssocID="{2F5950D0-9781-4BB5-B9A0-CA3996BBEA38}" presName="node" presStyleLbl="node1" presStyleIdx="2" presStyleCnt="9">
        <dgm:presLayoutVars>
          <dgm:bulletEnabled val="1"/>
        </dgm:presLayoutVars>
      </dgm:prSet>
      <dgm:spPr/>
    </dgm:pt>
    <dgm:pt modelId="{8BE2906C-EB4D-4B42-98A5-AA3E58D5CECE}" type="pres">
      <dgm:prSet presAssocID="{C91A70EA-6691-4155-8686-77BC957FDEAE}" presName="sibTrans" presStyleLbl="sibTrans1D1" presStyleIdx="2" presStyleCnt="8"/>
      <dgm:spPr/>
    </dgm:pt>
    <dgm:pt modelId="{02CD3DC9-A22B-2744-8B37-23AD1197F091}" type="pres">
      <dgm:prSet presAssocID="{C91A70EA-6691-4155-8686-77BC957FDEAE}" presName="connectorText" presStyleLbl="sibTrans1D1" presStyleIdx="2" presStyleCnt="8"/>
      <dgm:spPr/>
    </dgm:pt>
    <dgm:pt modelId="{7738FD31-7FFC-E546-BE44-1A6464018533}" type="pres">
      <dgm:prSet presAssocID="{E8F0C8B2-BE28-4B82-BB56-8A31AE787D31}" presName="node" presStyleLbl="node1" presStyleIdx="3" presStyleCnt="9">
        <dgm:presLayoutVars>
          <dgm:bulletEnabled val="1"/>
        </dgm:presLayoutVars>
      </dgm:prSet>
      <dgm:spPr/>
    </dgm:pt>
    <dgm:pt modelId="{9FAA7224-5D3C-BF42-9CD3-30116C9326D6}" type="pres">
      <dgm:prSet presAssocID="{76B698D8-945C-4377-A693-5C710D7C4EAE}" presName="sibTrans" presStyleLbl="sibTrans1D1" presStyleIdx="3" presStyleCnt="8"/>
      <dgm:spPr/>
    </dgm:pt>
    <dgm:pt modelId="{9FFB4BA9-E3FD-7940-AE12-95650E78E099}" type="pres">
      <dgm:prSet presAssocID="{76B698D8-945C-4377-A693-5C710D7C4EAE}" presName="connectorText" presStyleLbl="sibTrans1D1" presStyleIdx="3" presStyleCnt="8"/>
      <dgm:spPr/>
    </dgm:pt>
    <dgm:pt modelId="{BB098842-C2EF-D142-9259-D22F8C5E0FB6}" type="pres">
      <dgm:prSet presAssocID="{BC2641D9-FEEA-4F2D-A614-29353F9B767B}" presName="node" presStyleLbl="node1" presStyleIdx="4" presStyleCnt="9">
        <dgm:presLayoutVars>
          <dgm:bulletEnabled val="1"/>
        </dgm:presLayoutVars>
      </dgm:prSet>
      <dgm:spPr/>
    </dgm:pt>
    <dgm:pt modelId="{E90423BC-AE1D-E44D-B7B0-7A21C3160238}" type="pres">
      <dgm:prSet presAssocID="{20B1CACB-281C-4700-A2D1-6C4A16B893B8}" presName="sibTrans" presStyleLbl="sibTrans1D1" presStyleIdx="4" presStyleCnt="8"/>
      <dgm:spPr/>
    </dgm:pt>
    <dgm:pt modelId="{5D681A89-CCE2-9B45-999C-977AFCEC2BB9}" type="pres">
      <dgm:prSet presAssocID="{20B1CACB-281C-4700-A2D1-6C4A16B893B8}" presName="connectorText" presStyleLbl="sibTrans1D1" presStyleIdx="4" presStyleCnt="8"/>
      <dgm:spPr/>
    </dgm:pt>
    <dgm:pt modelId="{27EE1C19-7975-9247-82C6-654EA576D57A}" type="pres">
      <dgm:prSet presAssocID="{5BDF7712-A523-460D-86BB-18270AFAF35F}" presName="node" presStyleLbl="node1" presStyleIdx="5" presStyleCnt="9">
        <dgm:presLayoutVars>
          <dgm:bulletEnabled val="1"/>
        </dgm:presLayoutVars>
      </dgm:prSet>
      <dgm:spPr/>
    </dgm:pt>
    <dgm:pt modelId="{F9A2D056-B90B-F045-95DE-207EAA923DC1}" type="pres">
      <dgm:prSet presAssocID="{15D0A914-F08A-4B89-8BE0-D8DFCC538D5F}" presName="sibTrans" presStyleLbl="sibTrans1D1" presStyleIdx="5" presStyleCnt="8"/>
      <dgm:spPr/>
    </dgm:pt>
    <dgm:pt modelId="{08E42D2F-69AB-7742-A1C5-C6693001F659}" type="pres">
      <dgm:prSet presAssocID="{15D0A914-F08A-4B89-8BE0-D8DFCC538D5F}" presName="connectorText" presStyleLbl="sibTrans1D1" presStyleIdx="5" presStyleCnt="8"/>
      <dgm:spPr/>
    </dgm:pt>
    <dgm:pt modelId="{800298A3-DC89-7B4B-8958-F8E8557B9FFB}" type="pres">
      <dgm:prSet presAssocID="{14F3EF95-204C-47A2-ABB7-C1FBA87DC3CA}" presName="node" presStyleLbl="node1" presStyleIdx="6" presStyleCnt="9">
        <dgm:presLayoutVars>
          <dgm:bulletEnabled val="1"/>
        </dgm:presLayoutVars>
      </dgm:prSet>
      <dgm:spPr/>
    </dgm:pt>
    <dgm:pt modelId="{542D81B1-D4A9-6642-BB43-B74481648AF7}" type="pres">
      <dgm:prSet presAssocID="{D546D684-5A4B-40B0-ACB4-7C6F54F71280}" presName="sibTrans" presStyleLbl="sibTrans1D1" presStyleIdx="6" presStyleCnt="8"/>
      <dgm:spPr/>
    </dgm:pt>
    <dgm:pt modelId="{F9919443-A6BF-C746-81FB-2AE95B9963B1}" type="pres">
      <dgm:prSet presAssocID="{D546D684-5A4B-40B0-ACB4-7C6F54F71280}" presName="connectorText" presStyleLbl="sibTrans1D1" presStyleIdx="6" presStyleCnt="8"/>
      <dgm:spPr/>
    </dgm:pt>
    <dgm:pt modelId="{2706E095-3543-0044-9611-6C4072505C39}" type="pres">
      <dgm:prSet presAssocID="{D83931ED-C589-40CB-AD01-C8ECA994446E}" presName="node" presStyleLbl="node1" presStyleIdx="7" presStyleCnt="9">
        <dgm:presLayoutVars>
          <dgm:bulletEnabled val="1"/>
        </dgm:presLayoutVars>
      </dgm:prSet>
      <dgm:spPr/>
    </dgm:pt>
    <dgm:pt modelId="{3FEC321A-0466-BA46-A204-3E218CC15A04}" type="pres">
      <dgm:prSet presAssocID="{3D0EAD04-8D71-48D0-87F6-81052B3E25E3}" presName="sibTrans" presStyleLbl="sibTrans1D1" presStyleIdx="7" presStyleCnt="8"/>
      <dgm:spPr/>
    </dgm:pt>
    <dgm:pt modelId="{20A3C480-2DC4-0F44-AE1E-0884ABF474B5}" type="pres">
      <dgm:prSet presAssocID="{3D0EAD04-8D71-48D0-87F6-81052B3E25E3}" presName="connectorText" presStyleLbl="sibTrans1D1" presStyleIdx="7" presStyleCnt="8"/>
      <dgm:spPr/>
    </dgm:pt>
    <dgm:pt modelId="{84A9886D-2AAA-D54B-BDFD-7C3D99550E0D}" type="pres">
      <dgm:prSet presAssocID="{5EA18E86-BD1C-43EE-A581-7CF73753671D}" presName="node" presStyleLbl="node1" presStyleIdx="8" presStyleCnt="9">
        <dgm:presLayoutVars>
          <dgm:bulletEnabled val="1"/>
        </dgm:presLayoutVars>
      </dgm:prSet>
      <dgm:spPr/>
    </dgm:pt>
  </dgm:ptLst>
  <dgm:cxnLst>
    <dgm:cxn modelId="{D5A9D60B-17A9-DC42-B7A7-AA19EB78AE72}" type="presOf" srcId="{C91A70EA-6691-4155-8686-77BC957FDEAE}" destId="{02CD3DC9-A22B-2744-8B37-23AD1197F091}" srcOrd="1" destOrd="0" presId="urn:microsoft.com/office/officeart/2016/7/layout/RepeatingBendingProcessNew"/>
    <dgm:cxn modelId="{7484D813-927F-4F46-AC63-8A2D63FEEC87}" srcId="{84D255BF-C215-4E1A-B171-F761859FA6EC}" destId="{5EA18E86-BD1C-43EE-A581-7CF73753671D}" srcOrd="8" destOrd="0" parTransId="{4BF9DB1B-4278-42BE-90DA-4A6DF56A7D92}" sibTransId="{48A86C3A-7F81-416D-9DDB-B832E5138DA9}"/>
    <dgm:cxn modelId="{A2C73129-A765-7C40-BE9F-D0C59F6EAF36}" type="presOf" srcId="{14F3EF95-204C-47A2-ABB7-C1FBA87DC3CA}" destId="{800298A3-DC89-7B4B-8958-F8E8557B9FFB}" srcOrd="0" destOrd="0" presId="urn:microsoft.com/office/officeart/2016/7/layout/RepeatingBendingProcessNew"/>
    <dgm:cxn modelId="{7D72282E-5C9D-3D44-89CC-807A92CF5C2D}" type="presOf" srcId="{84D255BF-C215-4E1A-B171-F761859FA6EC}" destId="{4D8262D0-18C7-E645-94DA-3F633F4366BE}" srcOrd="0" destOrd="0" presId="urn:microsoft.com/office/officeart/2016/7/layout/RepeatingBendingProcessNew"/>
    <dgm:cxn modelId="{BE6E1B32-DA8C-B743-AFDF-161FA859DBD9}" type="presOf" srcId="{C91A70EA-6691-4155-8686-77BC957FDEAE}" destId="{8BE2906C-EB4D-4B42-98A5-AA3E58D5CECE}" srcOrd="0" destOrd="0" presId="urn:microsoft.com/office/officeart/2016/7/layout/RepeatingBendingProcessNew"/>
    <dgm:cxn modelId="{029A403C-2DB8-684F-8B4B-178291F1FD2D}" type="presOf" srcId="{5BDF7712-A523-460D-86BB-18270AFAF35F}" destId="{27EE1C19-7975-9247-82C6-654EA576D57A}" srcOrd="0" destOrd="0" presId="urn:microsoft.com/office/officeart/2016/7/layout/RepeatingBendingProcessNew"/>
    <dgm:cxn modelId="{78D28D41-3B90-3D44-87AC-36785BF9D093}" type="presOf" srcId="{15D0A914-F08A-4B89-8BE0-D8DFCC538D5F}" destId="{F9A2D056-B90B-F045-95DE-207EAA923DC1}" srcOrd="0" destOrd="0" presId="urn:microsoft.com/office/officeart/2016/7/layout/RepeatingBendingProcessNew"/>
    <dgm:cxn modelId="{1BE5DD5B-970C-4093-A30B-04FCEA57E7B0}" srcId="{84D255BF-C215-4E1A-B171-F761859FA6EC}" destId="{E8F0C8B2-BE28-4B82-BB56-8A31AE787D31}" srcOrd="3" destOrd="0" parTransId="{46FFA537-94FC-446D-868E-741FEACE1FFE}" sibTransId="{76B698D8-945C-4377-A693-5C710D7C4EAE}"/>
    <dgm:cxn modelId="{ACABA661-0D22-4B97-B4AE-3AA8A2D817D1}" srcId="{84D255BF-C215-4E1A-B171-F761859FA6EC}" destId="{14F3EF95-204C-47A2-ABB7-C1FBA87DC3CA}" srcOrd="6" destOrd="0" parTransId="{029BF69A-BBBD-41E0-B2F6-99CD28321019}" sibTransId="{D546D684-5A4B-40B0-ACB4-7C6F54F71280}"/>
    <dgm:cxn modelId="{F4166864-42A3-5C43-BA6D-4B77735F81EE}" type="presOf" srcId="{D83931ED-C589-40CB-AD01-C8ECA994446E}" destId="{2706E095-3543-0044-9611-6C4072505C39}" srcOrd="0" destOrd="0" presId="urn:microsoft.com/office/officeart/2016/7/layout/RepeatingBendingProcessNew"/>
    <dgm:cxn modelId="{F6387C6C-2392-894B-A036-831B130AD552}" type="presOf" srcId="{20963AEC-75B2-43F8-8C38-8A6E649F98F7}" destId="{787D1361-3E81-D94A-9E99-37BA8C17DBA7}" srcOrd="0" destOrd="0" presId="urn:microsoft.com/office/officeart/2016/7/layout/RepeatingBendingProcessNew"/>
    <dgm:cxn modelId="{B2A2EE6C-4EB9-FF40-B6EF-CCCF9D3AE96C}" type="presOf" srcId="{9D104A08-9625-4178-83E7-D3C94D1145F3}" destId="{C39D34A8-3D00-BF4D-A434-818D4D93644D}" srcOrd="0" destOrd="0" presId="urn:microsoft.com/office/officeart/2016/7/layout/RepeatingBendingProcessNew"/>
    <dgm:cxn modelId="{A4F08972-5507-A641-AB22-B5D57DA2C925}" type="presOf" srcId="{D546D684-5A4B-40B0-ACB4-7C6F54F71280}" destId="{F9919443-A6BF-C746-81FB-2AE95B9963B1}" srcOrd="1" destOrd="0" presId="urn:microsoft.com/office/officeart/2016/7/layout/RepeatingBendingProcessNew"/>
    <dgm:cxn modelId="{A064CB73-30B2-4BBC-AC8B-92A5E878CE24}" srcId="{84D255BF-C215-4E1A-B171-F761859FA6EC}" destId="{D83931ED-C589-40CB-AD01-C8ECA994446E}" srcOrd="7" destOrd="0" parTransId="{828801AA-3FA0-4574-94B9-88A97099A7C2}" sibTransId="{3D0EAD04-8D71-48D0-87F6-81052B3E25E3}"/>
    <dgm:cxn modelId="{A2AB0874-F9BF-8041-A551-DFB719AFB78F}" type="presOf" srcId="{20B1CACB-281C-4700-A2D1-6C4A16B893B8}" destId="{E90423BC-AE1D-E44D-B7B0-7A21C3160238}" srcOrd="0" destOrd="0" presId="urn:microsoft.com/office/officeart/2016/7/layout/RepeatingBendingProcessNew"/>
    <dgm:cxn modelId="{B5D13174-83F9-1040-952D-FFFD232BFA06}" type="presOf" srcId="{20B1CACB-281C-4700-A2D1-6C4A16B893B8}" destId="{5D681A89-CCE2-9B45-999C-977AFCEC2BB9}" srcOrd="1" destOrd="0" presId="urn:microsoft.com/office/officeart/2016/7/layout/RepeatingBendingProcessNew"/>
    <dgm:cxn modelId="{61E8F474-1276-4BA0-9DDC-9F0925B93692}" srcId="{84D255BF-C215-4E1A-B171-F761859FA6EC}" destId="{9D104A08-9625-4178-83E7-D3C94D1145F3}" srcOrd="0" destOrd="0" parTransId="{9AB2C381-37E6-4633-BF76-C72CAAF42231}" sibTransId="{20963AEC-75B2-43F8-8C38-8A6E649F98F7}"/>
    <dgm:cxn modelId="{3614797A-2EFA-9C46-9E94-1221BE27F823}" type="presOf" srcId="{9D776B04-3D84-46A9-B283-3E39BD38BE1D}" destId="{F696BA2D-DA0D-484C-BAA0-AB48AAF140BC}" srcOrd="1" destOrd="0" presId="urn:microsoft.com/office/officeart/2016/7/layout/RepeatingBendingProcessNew"/>
    <dgm:cxn modelId="{DE666D7E-6520-B54B-9834-D8790A42032A}" type="presOf" srcId="{3D0EAD04-8D71-48D0-87F6-81052B3E25E3}" destId="{20A3C480-2DC4-0F44-AE1E-0884ABF474B5}" srcOrd="1" destOrd="0" presId="urn:microsoft.com/office/officeart/2016/7/layout/RepeatingBendingProcessNew"/>
    <dgm:cxn modelId="{F3C7AB88-013B-8249-92BA-85EF4BDF1043}" type="presOf" srcId="{76B698D8-945C-4377-A693-5C710D7C4EAE}" destId="{9FFB4BA9-E3FD-7940-AE12-95650E78E099}" srcOrd="1" destOrd="0" presId="urn:microsoft.com/office/officeart/2016/7/layout/RepeatingBendingProcessNew"/>
    <dgm:cxn modelId="{DCD0DC97-8F59-2647-B2AE-90AFE1F6D09E}" type="presOf" srcId="{BC2641D9-FEEA-4F2D-A614-29353F9B767B}" destId="{BB098842-C2EF-D142-9259-D22F8C5E0FB6}" srcOrd="0" destOrd="0" presId="urn:microsoft.com/office/officeart/2016/7/layout/RepeatingBendingProcessNew"/>
    <dgm:cxn modelId="{898A8FA1-D0EE-4D45-8CC2-499EAD5C8797}" type="presOf" srcId="{2F5950D0-9781-4BB5-B9A0-CA3996BBEA38}" destId="{604FF560-34FB-2847-9C1E-BCCFFB77745E}" srcOrd="0" destOrd="0" presId="urn:microsoft.com/office/officeart/2016/7/layout/RepeatingBendingProcessNew"/>
    <dgm:cxn modelId="{9967DFA1-4376-4B1F-BBB7-6E00963BF631}" srcId="{84D255BF-C215-4E1A-B171-F761859FA6EC}" destId="{BC2641D9-FEEA-4F2D-A614-29353F9B767B}" srcOrd="4" destOrd="0" parTransId="{0572B6B0-FE0E-46AF-8381-46A80DF20FDA}" sibTransId="{20B1CACB-281C-4700-A2D1-6C4A16B893B8}"/>
    <dgm:cxn modelId="{CD7CA0A4-5622-0B4F-844D-2158D36F1787}" type="presOf" srcId="{85043DA0-F028-41F1-8FD0-096CE4EECA3E}" destId="{B6CE54F0-FA0E-6D4C-A002-C7EC0BE7593C}" srcOrd="0" destOrd="0" presId="urn:microsoft.com/office/officeart/2016/7/layout/RepeatingBendingProcessNew"/>
    <dgm:cxn modelId="{0C320FAA-BA84-456B-A5D7-517553340D5D}" srcId="{84D255BF-C215-4E1A-B171-F761859FA6EC}" destId="{2F5950D0-9781-4BB5-B9A0-CA3996BBEA38}" srcOrd="2" destOrd="0" parTransId="{39339174-25B5-43CB-BABF-4C16E1D40588}" sibTransId="{C91A70EA-6691-4155-8686-77BC957FDEAE}"/>
    <dgm:cxn modelId="{3BA10CB5-B893-B14F-BAD2-DF37DCDB5A0A}" type="presOf" srcId="{5EA18E86-BD1C-43EE-A581-7CF73753671D}" destId="{84A9886D-2AAA-D54B-BDFD-7C3D99550E0D}" srcOrd="0" destOrd="0" presId="urn:microsoft.com/office/officeart/2016/7/layout/RepeatingBendingProcessNew"/>
    <dgm:cxn modelId="{A21BDDBB-F72B-4D41-972F-EFA824BB41D0}" type="presOf" srcId="{76B698D8-945C-4377-A693-5C710D7C4EAE}" destId="{9FAA7224-5D3C-BF42-9CD3-30116C9326D6}" srcOrd="0" destOrd="0" presId="urn:microsoft.com/office/officeart/2016/7/layout/RepeatingBendingProcessNew"/>
    <dgm:cxn modelId="{41A736C1-E6C0-CE45-ABF5-80D1F5262A48}" type="presOf" srcId="{D546D684-5A4B-40B0-ACB4-7C6F54F71280}" destId="{542D81B1-D4A9-6642-BB43-B74481648AF7}" srcOrd="0" destOrd="0" presId="urn:microsoft.com/office/officeart/2016/7/layout/RepeatingBendingProcessNew"/>
    <dgm:cxn modelId="{FCCCB8D8-68BE-4878-8AC0-AADB8C990242}" srcId="{84D255BF-C215-4E1A-B171-F761859FA6EC}" destId="{5BDF7712-A523-460D-86BB-18270AFAF35F}" srcOrd="5" destOrd="0" parTransId="{9F35939C-E1B9-497C-847D-B6B58B3BF9EE}" sibTransId="{15D0A914-F08A-4B89-8BE0-D8DFCC538D5F}"/>
    <dgm:cxn modelId="{4D763BDD-1E1B-4904-8F2D-EB2B26DEF99F}" srcId="{84D255BF-C215-4E1A-B171-F761859FA6EC}" destId="{85043DA0-F028-41F1-8FD0-096CE4EECA3E}" srcOrd="1" destOrd="0" parTransId="{B78A22EF-603D-4E83-B8B3-A9238D903B78}" sibTransId="{9D776B04-3D84-46A9-B283-3E39BD38BE1D}"/>
    <dgm:cxn modelId="{C74649E9-4885-A54C-BDD9-085299ADECBE}" type="presOf" srcId="{9D776B04-3D84-46A9-B283-3E39BD38BE1D}" destId="{EC983E7E-B452-D14E-A93E-3CAE39BED6A8}" srcOrd="0" destOrd="0" presId="urn:microsoft.com/office/officeart/2016/7/layout/RepeatingBendingProcessNew"/>
    <dgm:cxn modelId="{BF4711EA-1C09-3746-8022-17329F4B01CD}" type="presOf" srcId="{20963AEC-75B2-43F8-8C38-8A6E649F98F7}" destId="{D76BAF84-9FC0-994D-B34B-B0969062569A}" srcOrd="1" destOrd="0" presId="urn:microsoft.com/office/officeart/2016/7/layout/RepeatingBendingProcessNew"/>
    <dgm:cxn modelId="{9C6B75EC-1257-A449-951E-2B749A051418}" type="presOf" srcId="{15D0A914-F08A-4B89-8BE0-D8DFCC538D5F}" destId="{08E42D2F-69AB-7742-A1C5-C6693001F659}" srcOrd="1" destOrd="0" presId="urn:microsoft.com/office/officeart/2016/7/layout/RepeatingBendingProcessNew"/>
    <dgm:cxn modelId="{FE2386FA-8684-054F-B9C4-6FA55E238EDA}" type="presOf" srcId="{E8F0C8B2-BE28-4B82-BB56-8A31AE787D31}" destId="{7738FD31-7FFC-E546-BE44-1A6464018533}" srcOrd="0" destOrd="0" presId="urn:microsoft.com/office/officeart/2016/7/layout/RepeatingBendingProcessNew"/>
    <dgm:cxn modelId="{E08D78FB-D45C-2246-9FA6-DDCB6FBD7E3E}" type="presOf" srcId="{3D0EAD04-8D71-48D0-87F6-81052B3E25E3}" destId="{3FEC321A-0466-BA46-A204-3E218CC15A04}" srcOrd="0" destOrd="0" presId="urn:microsoft.com/office/officeart/2016/7/layout/RepeatingBendingProcessNew"/>
    <dgm:cxn modelId="{FAE01D05-FF92-D24A-83DE-3AF4EEB83671}" type="presParOf" srcId="{4D8262D0-18C7-E645-94DA-3F633F4366BE}" destId="{C39D34A8-3D00-BF4D-A434-818D4D93644D}" srcOrd="0" destOrd="0" presId="urn:microsoft.com/office/officeart/2016/7/layout/RepeatingBendingProcessNew"/>
    <dgm:cxn modelId="{6BE232D9-5B3F-AD4C-8289-C3685EE6AECF}" type="presParOf" srcId="{4D8262D0-18C7-E645-94DA-3F633F4366BE}" destId="{787D1361-3E81-D94A-9E99-37BA8C17DBA7}" srcOrd="1" destOrd="0" presId="urn:microsoft.com/office/officeart/2016/7/layout/RepeatingBendingProcessNew"/>
    <dgm:cxn modelId="{0F406D40-C464-B047-9C09-F083472C0CFC}" type="presParOf" srcId="{787D1361-3E81-D94A-9E99-37BA8C17DBA7}" destId="{D76BAF84-9FC0-994D-B34B-B0969062569A}" srcOrd="0" destOrd="0" presId="urn:microsoft.com/office/officeart/2016/7/layout/RepeatingBendingProcessNew"/>
    <dgm:cxn modelId="{77758AC8-C99F-7643-8EA6-BED24CB0E697}" type="presParOf" srcId="{4D8262D0-18C7-E645-94DA-3F633F4366BE}" destId="{B6CE54F0-FA0E-6D4C-A002-C7EC0BE7593C}" srcOrd="2" destOrd="0" presId="urn:microsoft.com/office/officeart/2016/7/layout/RepeatingBendingProcessNew"/>
    <dgm:cxn modelId="{6A721104-29C8-0E48-81AC-CAF2C0F6A7AF}" type="presParOf" srcId="{4D8262D0-18C7-E645-94DA-3F633F4366BE}" destId="{EC983E7E-B452-D14E-A93E-3CAE39BED6A8}" srcOrd="3" destOrd="0" presId="urn:microsoft.com/office/officeart/2016/7/layout/RepeatingBendingProcessNew"/>
    <dgm:cxn modelId="{F265EAFB-765D-7244-8BB0-99002802DA1A}" type="presParOf" srcId="{EC983E7E-B452-D14E-A93E-3CAE39BED6A8}" destId="{F696BA2D-DA0D-484C-BAA0-AB48AAF140BC}" srcOrd="0" destOrd="0" presId="urn:microsoft.com/office/officeart/2016/7/layout/RepeatingBendingProcessNew"/>
    <dgm:cxn modelId="{C546B1F6-CC07-924E-A659-3D936933C249}" type="presParOf" srcId="{4D8262D0-18C7-E645-94DA-3F633F4366BE}" destId="{604FF560-34FB-2847-9C1E-BCCFFB77745E}" srcOrd="4" destOrd="0" presId="urn:microsoft.com/office/officeart/2016/7/layout/RepeatingBendingProcessNew"/>
    <dgm:cxn modelId="{0FEB13AB-1940-8849-9BB3-5BE9C1ED3030}" type="presParOf" srcId="{4D8262D0-18C7-E645-94DA-3F633F4366BE}" destId="{8BE2906C-EB4D-4B42-98A5-AA3E58D5CECE}" srcOrd="5" destOrd="0" presId="urn:microsoft.com/office/officeart/2016/7/layout/RepeatingBendingProcessNew"/>
    <dgm:cxn modelId="{FC7AA16A-7705-1B43-9F56-E692040BA257}" type="presParOf" srcId="{8BE2906C-EB4D-4B42-98A5-AA3E58D5CECE}" destId="{02CD3DC9-A22B-2744-8B37-23AD1197F091}" srcOrd="0" destOrd="0" presId="urn:microsoft.com/office/officeart/2016/7/layout/RepeatingBendingProcessNew"/>
    <dgm:cxn modelId="{BF4C72D1-0B38-6844-A4C0-89AB6683FECC}" type="presParOf" srcId="{4D8262D0-18C7-E645-94DA-3F633F4366BE}" destId="{7738FD31-7FFC-E546-BE44-1A6464018533}" srcOrd="6" destOrd="0" presId="urn:microsoft.com/office/officeart/2016/7/layout/RepeatingBendingProcessNew"/>
    <dgm:cxn modelId="{04730D00-A0CA-C642-91F8-77C7F48C88BC}" type="presParOf" srcId="{4D8262D0-18C7-E645-94DA-3F633F4366BE}" destId="{9FAA7224-5D3C-BF42-9CD3-30116C9326D6}" srcOrd="7" destOrd="0" presId="urn:microsoft.com/office/officeart/2016/7/layout/RepeatingBendingProcessNew"/>
    <dgm:cxn modelId="{F9A99D1C-FD2B-B540-9BAE-AAFE6AD7A41C}" type="presParOf" srcId="{9FAA7224-5D3C-BF42-9CD3-30116C9326D6}" destId="{9FFB4BA9-E3FD-7940-AE12-95650E78E099}" srcOrd="0" destOrd="0" presId="urn:microsoft.com/office/officeart/2016/7/layout/RepeatingBendingProcessNew"/>
    <dgm:cxn modelId="{746D8409-FE3F-1E49-832E-7C8C4D69FBE4}" type="presParOf" srcId="{4D8262D0-18C7-E645-94DA-3F633F4366BE}" destId="{BB098842-C2EF-D142-9259-D22F8C5E0FB6}" srcOrd="8" destOrd="0" presId="urn:microsoft.com/office/officeart/2016/7/layout/RepeatingBendingProcessNew"/>
    <dgm:cxn modelId="{8D04C9A6-4BDD-024E-AF61-D758FB001D5A}" type="presParOf" srcId="{4D8262D0-18C7-E645-94DA-3F633F4366BE}" destId="{E90423BC-AE1D-E44D-B7B0-7A21C3160238}" srcOrd="9" destOrd="0" presId="urn:microsoft.com/office/officeart/2016/7/layout/RepeatingBendingProcessNew"/>
    <dgm:cxn modelId="{EDE0A406-4EF1-0446-A74E-7B8669771E16}" type="presParOf" srcId="{E90423BC-AE1D-E44D-B7B0-7A21C3160238}" destId="{5D681A89-CCE2-9B45-999C-977AFCEC2BB9}" srcOrd="0" destOrd="0" presId="urn:microsoft.com/office/officeart/2016/7/layout/RepeatingBendingProcessNew"/>
    <dgm:cxn modelId="{45E442FE-F5BE-D34E-A662-C8D87260D281}" type="presParOf" srcId="{4D8262D0-18C7-E645-94DA-3F633F4366BE}" destId="{27EE1C19-7975-9247-82C6-654EA576D57A}" srcOrd="10" destOrd="0" presId="urn:microsoft.com/office/officeart/2016/7/layout/RepeatingBendingProcessNew"/>
    <dgm:cxn modelId="{C1BF47EA-6257-5846-B035-7652D471FA89}" type="presParOf" srcId="{4D8262D0-18C7-E645-94DA-3F633F4366BE}" destId="{F9A2D056-B90B-F045-95DE-207EAA923DC1}" srcOrd="11" destOrd="0" presId="urn:microsoft.com/office/officeart/2016/7/layout/RepeatingBendingProcessNew"/>
    <dgm:cxn modelId="{A5A0E2B1-4DD4-3947-8F0E-D5B236E00F0F}" type="presParOf" srcId="{F9A2D056-B90B-F045-95DE-207EAA923DC1}" destId="{08E42D2F-69AB-7742-A1C5-C6693001F659}" srcOrd="0" destOrd="0" presId="urn:microsoft.com/office/officeart/2016/7/layout/RepeatingBendingProcessNew"/>
    <dgm:cxn modelId="{60E18C49-4189-B542-BC9A-62295A90BE7D}" type="presParOf" srcId="{4D8262D0-18C7-E645-94DA-3F633F4366BE}" destId="{800298A3-DC89-7B4B-8958-F8E8557B9FFB}" srcOrd="12" destOrd="0" presId="urn:microsoft.com/office/officeart/2016/7/layout/RepeatingBendingProcessNew"/>
    <dgm:cxn modelId="{9BE52BED-CD11-4B41-AADA-A24A628A646F}" type="presParOf" srcId="{4D8262D0-18C7-E645-94DA-3F633F4366BE}" destId="{542D81B1-D4A9-6642-BB43-B74481648AF7}" srcOrd="13" destOrd="0" presId="urn:microsoft.com/office/officeart/2016/7/layout/RepeatingBendingProcessNew"/>
    <dgm:cxn modelId="{D59A3AEE-0458-8942-9246-D2DDD67672D7}" type="presParOf" srcId="{542D81B1-D4A9-6642-BB43-B74481648AF7}" destId="{F9919443-A6BF-C746-81FB-2AE95B9963B1}" srcOrd="0" destOrd="0" presId="urn:microsoft.com/office/officeart/2016/7/layout/RepeatingBendingProcessNew"/>
    <dgm:cxn modelId="{48024487-82E0-1C46-A4A3-0A72705E7C44}" type="presParOf" srcId="{4D8262D0-18C7-E645-94DA-3F633F4366BE}" destId="{2706E095-3543-0044-9611-6C4072505C39}" srcOrd="14" destOrd="0" presId="urn:microsoft.com/office/officeart/2016/7/layout/RepeatingBendingProcessNew"/>
    <dgm:cxn modelId="{1F7B44DD-4BDD-2D43-B9FC-741A38F84D16}" type="presParOf" srcId="{4D8262D0-18C7-E645-94DA-3F633F4366BE}" destId="{3FEC321A-0466-BA46-A204-3E218CC15A04}" srcOrd="15" destOrd="0" presId="urn:microsoft.com/office/officeart/2016/7/layout/RepeatingBendingProcessNew"/>
    <dgm:cxn modelId="{73D62662-556D-4746-990F-4C1A0E515C70}" type="presParOf" srcId="{3FEC321A-0466-BA46-A204-3E218CC15A04}" destId="{20A3C480-2DC4-0F44-AE1E-0884ABF474B5}" srcOrd="0" destOrd="0" presId="urn:microsoft.com/office/officeart/2016/7/layout/RepeatingBendingProcessNew"/>
    <dgm:cxn modelId="{279D0250-4524-C445-BBC4-F3CD42D93885}" type="presParOf" srcId="{4D8262D0-18C7-E645-94DA-3F633F4366BE}" destId="{84A9886D-2AAA-D54B-BDFD-7C3D99550E0D}"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4ECFB8-8B07-4D19-AFEC-6EC01DC962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0123B47-7C36-4DF3-AB06-E369BC64C39B}">
      <dgm:prSet/>
      <dgm:spPr/>
      <dgm:t>
        <a:bodyPr/>
        <a:lstStyle/>
        <a:p>
          <a:pPr>
            <a:lnSpc>
              <a:spcPct val="100000"/>
            </a:lnSpc>
          </a:pPr>
          <a:r>
            <a:rPr lang="en-US"/>
            <a:t>Terminal 1: Zookeeper Initialization</a:t>
          </a:r>
        </a:p>
      </dgm:t>
    </dgm:pt>
    <dgm:pt modelId="{2A5C3417-859D-478A-8D79-8A14DFD9D3F0}" type="parTrans" cxnId="{8A073DA8-D540-4F37-96C8-0B4208EA5E53}">
      <dgm:prSet/>
      <dgm:spPr/>
      <dgm:t>
        <a:bodyPr/>
        <a:lstStyle/>
        <a:p>
          <a:endParaRPr lang="en-US"/>
        </a:p>
      </dgm:t>
    </dgm:pt>
    <dgm:pt modelId="{4856CE8D-50AB-4F3A-9B5F-9E432D6C8BE6}" type="sibTrans" cxnId="{8A073DA8-D540-4F37-96C8-0B4208EA5E53}">
      <dgm:prSet/>
      <dgm:spPr/>
      <dgm:t>
        <a:bodyPr/>
        <a:lstStyle/>
        <a:p>
          <a:endParaRPr lang="en-US"/>
        </a:p>
      </dgm:t>
    </dgm:pt>
    <dgm:pt modelId="{4B60C011-F68E-4D9C-B2A0-F745D5FEFBDC}">
      <dgm:prSet/>
      <dgm:spPr/>
      <dgm:t>
        <a:bodyPr/>
        <a:lstStyle/>
        <a:p>
          <a:pPr>
            <a:lnSpc>
              <a:spcPct val="100000"/>
            </a:lnSpc>
          </a:pPr>
          <a:r>
            <a:rPr lang="en-US"/>
            <a:t>Terminal 2: Broker Registration</a:t>
          </a:r>
        </a:p>
      </dgm:t>
    </dgm:pt>
    <dgm:pt modelId="{D402EAE4-F20F-4864-B7C2-65CEE0A6064C}" type="parTrans" cxnId="{22A8B53D-4D46-4C57-8896-ED1973883C53}">
      <dgm:prSet/>
      <dgm:spPr/>
      <dgm:t>
        <a:bodyPr/>
        <a:lstStyle/>
        <a:p>
          <a:endParaRPr lang="en-US"/>
        </a:p>
      </dgm:t>
    </dgm:pt>
    <dgm:pt modelId="{88A06ED6-EB2B-4CCE-9810-D84D283351CC}" type="sibTrans" cxnId="{22A8B53D-4D46-4C57-8896-ED1973883C53}">
      <dgm:prSet/>
      <dgm:spPr/>
      <dgm:t>
        <a:bodyPr/>
        <a:lstStyle/>
        <a:p>
          <a:endParaRPr lang="en-US"/>
        </a:p>
      </dgm:t>
    </dgm:pt>
    <dgm:pt modelId="{25787279-82D8-48FF-9352-59C1ECC0786B}">
      <dgm:prSet/>
      <dgm:spPr/>
      <dgm:t>
        <a:bodyPr/>
        <a:lstStyle/>
        <a:p>
          <a:pPr>
            <a:lnSpc>
              <a:spcPct val="100000"/>
            </a:lnSpc>
          </a:pPr>
          <a:r>
            <a:rPr lang="en-US"/>
            <a:t>Terminal 3: Producer/Consumer</a:t>
          </a:r>
        </a:p>
      </dgm:t>
    </dgm:pt>
    <dgm:pt modelId="{0CF371C4-AFE4-4D9A-A817-068295C4A473}" type="parTrans" cxnId="{CC5A4FCC-F6A6-445F-A101-5B641F95F660}">
      <dgm:prSet/>
      <dgm:spPr/>
      <dgm:t>
        <a:bodyPr/>
        <a:lstStyle/>
        <a:p>
          <a:endParaRPr lang="en-US"/>
        </a:p>
      </dgm:t>
    </dgm:pt>
    <dgm:pt modelId="{42A41910-8EF0-4103-A7F4-4B4C14A24A29}" type="sibTrans" cxnId="{CC5A4FCC-F6A6-445F-A101-5B641F95F660}">
      <dgm:prSet/>
      <dgm:spPr/>
      <dgm:t>
        <a:bodyPr/>
        <a:lstStyle/>
        <a:p>
          <a:endParaRPr lang="en-US"/>
        </a:p>
      </dgm:t>
    </dgm:pt>
    <dgm:pt modelId="{239F3934-F399-AF43-BADC-C5EB393AA6C7}" type="pres">
      <dgm:prSet presAssocID="{8C4ECFB8-8B07-4D19-AFEC-6EC01DC9628D}" presName="hierChild1" presStyleCnt="0">
        <dgm:presLayoutVars>
          <dgm:chPref val="1"/>
          <dgm:dir/>
          <dgm:animOne val="branch"/>
          <dgm:animLvl val="lvl"/>
          <dgm:resizeHandles/>
        </dgm:presLayoutVars>
      </dgm:prSet>
      <dgm:spPr/>
    </dgm:pt>
    <dgm:pt modelId="{2D5E285C-2A54-0044-9655-C604A9A43433}" type="pres">
      <dgm:prSet presAssocID="{40123B47-7C36-4DF3-AB06-E369BC64C39B}" presName="hierRoot1" presStyleCnt="0"/>
      <dgm:spPr/>
    </dgm:pt>
    <dgm:pt modelId="{C8CEDEEC-E43F-6B4D-8793-486A0A7C1D7F}" type="pres">
      <dgm:prSet presAssocID="{40123B47-7C36-4DF3-AB06-E369BC64C39B}" presName="composite" presStyleCnt="0"/>
      <dgm:spPr/>
    </dgm:pt>
    <dgm:pt modelId="{E990F2FE-2C22-6548-9040-6EE1C0575C9C}" type="pres">
      <dgm:prSet presAssocID="{40123B47-7C36-4DF3-AB06-E369BC64C39B}" presName="background" presStyleLbl="node0" presStyleIdx="0" presStyleCnt="3"/>
      <dgm:spPr/>
    </dgm:pt>
    <dgm:pt modelId="{DB298976-2928-AF4C-AF7C-2390E8FED380}" type="pres">
      <dgm:prSet presAssocID="{40123B47-7C36-4DF3-AB06-E369BC64C39B}" presName="text" presStyleLbl="fgAcc0" presStyleIdx="0" presStyleCnt="3">
        <dgm:presLayoutVars>
          <dgm:chPref val="3"/>
        </dgm:presLayoutVars>
      </dgm:prSet>
      <dgm:spPr/>
    </dgm:pt>
    <dgm:pt modelId="{050A9A9C-D16B-654F-A680-BE3BFF60F803}" type="pres">
      <dgm:prSet presAssocID="{40123B47-7C36-4DF3-AB06-E369BC64C39B}" presName="hierChild2" presStyleCnt="0"/>
      <dgm:spPr/>
    </dgm:pt>
    <dgm:pt modelId="{3A0CD0C0-FE75-F84E-A28D-2E298C8B1338}" type="pres">
      <dgm:prSet presAssocID="{4B60C011-F68E-4D9C-B2A0-F745D5FEFBDC}" presName="hierRoot1" presStyleCnt="0"/>
      <dgm:spPr/>
    </dgm:pt>
    <dgm:pt modelId="{8B66E2F0-41E7-2945-9551-183E50230DBB}" type="pres">
      <dgm:prSet presAssocID="{4B60C011-F68E-4D9C-B2A0-F745D5FEFBDC}" presName="composite" presStyleCnt="0"/>
      <dgm:spPr/>
    </dgm:pt>
    <dgm:pt modelId="{1B8F5B64-9CB7-6249-BEF6-113DBA587316}" type="pres">
      <dgm:prSet presAssocID="{4B60C011-F68E-4D9C-B2A0-F745D5FEFBDC}" presName="background" presStyleLbl="node0" presStyleIdx="1" presStyleCnt="3"/>
      <dgm:spPr/>
    </dgm:pt>
    <dgm:pt modelId="{44E6397B-D992-0040-BB69-14EC6FAB7211}" type="pres">
      <dgm:prSet presAssocID="{4B60C011-F68E-4D9C-B2A0-F745D5FEFBDC}" presName="text" presStyleLbl="fgAcc0" presStyleIdx="1" presStyleCnt="3">
        <dgm:presLayoutVars>
          <dgm:chPref val="3"/>
        </dgm:presLayoutVars>
      </dgm:prSet>
      <dgm:spPr/>
    </dgm:pt>
    <dgm:pt modelId="{8B7F0EEB-FF74-7D4B-9F91-620C5C95F6FF}" type="pres">
      <dgm:prSet presAssocID="{4B60C011-F68E-4D9C-B2A0-F745D5FEFBDC}" presName="hierChild2" presStyleCnt="0"/>
      <dgm:spPr/>
    </dgm:pt>
    <dgm:pt modelId="{FD54A250-2850-8045-A5CE-CAE118FAF6FF}" type="pres">
      <dgm:prSet presAssocID="{25787279-82D8-48FF-9352-59C1ECC0786B}" presName="hierRoot1" presStyleCnt="0"/>
      <dgm:spPr/>
    </dgm:pt>
    <dgm:pt modelId="{DE2576AD-0600-5046-973E-5D094C1EAF1C}" type="pres">
      <dgm:prSet presAssocID="{25787279-82D8-48FF-9352-59C1ECC0786B}" presName="composite" presStyleCnt="0"/>
      <dgm:spPr/>
    </dgm:pt>
    <dgm:pt modelId="{4C051DE3-2C2E-6444-92F4-A25DD164CB67}" type="pres">
      <dgm:prSet presAssocID="{25787279-82D8-48FF-9352-59C1ECC0786B}" presName="background" presStyleLbl="node0" presStyleIdx="2" presStyleCnt="3"/>
      <dgm:spPr/>
    </dgm:pt>
    <dgm:pt modelId="{D44F340F-4D22-A24C-AABE-20258DD30C70}" type="pres">
      <dgm:prSet presAssocID="{25787279-82D8-48FF-9352-59C1ECC0786B}" presName="text" presStyleLbl="fgAcc0" presStyleIdx="2" presStyleCnt="3">
        <dgm:presLayoutVars>
          <dgm:chPref val="3"/>
        </dgm:presLayoutVars>
      </dgm:prSet>
      <dgm:spPr/>
    </dgm:pt>
    <dgm:pt modelId="{59BD7F3D-07DE-4B4E-B593-2F49EB87C144}" type="pres">
      <dgm:prSet presAssocID="{25787279-82D8-48FF-9352-59C1ECC0786B}" presName="hierChild2" presStyleCnt="0"/>
      <dgm:spPr/>
    </dgm:pt>
  </dgm:ptLst>
  <dgm:cxnLst>
    <dgm:cxn modelId="{59450F10-5337-DB44-9F27-0BAB555B5DD0}" type="presOf" srcId="{4B60C011-F68E-4D9C-B2A0-F745D5FEFBDC}" destId="{44E6397B-D992-0040-BB69-14EC6FAB7211}" srcOrd="0" destOrd="0" presId="urn:microsoft.com/office/officeart/2005/8/layout/hierarchy1"/>
    <dgm:cxn modelId="{5A60CD21-BDB5-ED46-A185-B665E78B3593}" type="presOf" srcId="{40123B47-7C36-4DF3-AB06-E369BC64C39B}" destId="{DB298976-2928-AF4C-AF7C-2390E8FED380}" srcOrd="0" destOrd="0" presId="urn:microsoft.com/office/officeart/2005/8/layout/hierarchy1"/>
    <dgm:cxn modelId="{22F03D3A-98C8-F447-B062-88F80B6E3A67}" type="presOf" srcId="{8C4ECFB8-8B07-4D19-AFEC-6EC01DC9628D}" destId="{239F3934-F399-AF43-BADC-C5EB393AA6C7}" srcOrd="0" destOrd="0" presId="urn:microsoft.com/office/officeart/2005/8/layout/hierarchy1"/>
    <dgm:cxn modelId="{22A8B53D-4D46-4C57-8896-ED1973883C53}" srcId="{8C4ECFB8-8B07-4D19-AFEC-6EC01DC9628D}" destId="{4B60C011-F68E-4D9C-B2A0-F745D5FEFBDC}" srcOrd="1" destOrd="0" parTransId="{D402EAE4-F20F-4864-B7C2-65CEE0A6064C}" sibTransId="{88A06ED6-EB2B-4CCE-9810-D84D283351CC}"/>
    <dgm:cxn modelId="{AE4C0462-3042-A747-8C37-95437F8C53A1}" type="presOf" srcId="{25787279-82D8-48FF-9352-59C1ECC0786B}" destId="{D44F340F-4D22-A24C-AABE-20258DD30C70}" srcOrd="0" destOrd="0" presId="urn:microsoft.com/office/officeart/2005/8/layout/hierarchy1"/>
    <dgm:cxn modelId="{8A073DA8-D540-4F37-96C8-0B4208EA5E53}" srcId="{8C4ECFB8-8B07-4D19-AFEC-6EC01DC9628D}" destId="{40123B47-7C36-4DF3-AB06-E369BC64C39B}" srcOrd="0" destOrd="0" parTransId="{2A5C3417-859D-478A-8D79-8A14DFD9D3F0}" sibTransId="{4856CE8D-50AB-4F3A-9B5F-9E432D6C8BE6}"/>
    <dgm:cxn modelId="{CC5A4FCC-F6A6-445F-A101-5B641F95F660}" srcId="{8C4ECFB8-8B07-4D19-AFEC-6EC01DC9628D}" destId="{25787279-82D8-48FF-9352-59C1ECC0786B}" srcOrd="2" destOrd="0" parTransId="{0CF371C4-AFE4-4D9A-A817-068295C4A473}" sibTransId="{42A41910-8EF0-4103-A7F4-4B4C14A24A29}"/>
    <dgm:cxn modelId="{1F9B43F2-2EC7-DA4E-9234-3912F1564608}" type="presParOf" srcId="{239F3934-F399-AF43-BADC-C5EB393AA6C7}" destId="{2D5E285C-2A54-0044-9655-C604A9A43433}" srcOrd="0" destOrd="0" presId="urn:microsoft.com/office/officeart/2005/8/layout/hierarchy1"/>
    <dgm:cxn modelId="{114EC797-BA08-4942-B1CA-09A35CC323C5}" type="presParOf" srcId="{2D5E285C-2A54-0044-9655-C604A9A43433}" destId="{C8CEDEEC-E43F-6B4D-8793-486A0A7C1D7F}" srcOrd="0" destOrd="0" presId="urn:microsoft.com/office/officeart/2005/8/layout/hierarchy1"/>
    <dgm:cxn modelId="{ACABBD82-4A8C-FD43-A272-02E0D623D380}" type="presParOf" srcId="{C8CEDEEC-E43F-6B4D-8793-486A0A7C1D7F}" destId="{E990F2FE-2C22-6548-9040-6EE1C0575C9C}" srcOrd="0" destOrd="0" presId="urn:microsoft.com/office/officeart/2005/8/layout/hierarchy1"/>
    <dgm:cxn modelId="{0A7587FA-51D8-204F-8969-FBBE2263559C}" type="presParOf" srcId="{C8CEDEEC-E43F-6B4D-8793-486A0A7C1D7F}" destId="{DB298976-2928-AF4C-AF7C-2390E8FED380}" srcOrd="1" destOrd="0" presId="urn:microsoft.com/office/officeart/2005/8/layout/hierarchy1"/>
    <dgm:cxn modelId="{F5248198-AF64-AB4E-94F1-FBC97F180183}" type="presParOf" srcId="{2D5E285C-2A54-0044-9655-C604A9A43433}" destId="{050A9A9C-D16B-654F-A680-BE3BFF60F803}" srcOrd="1" destOrd="0" presId="urn:microsoft.com/office/officeart/2005/8/layout/hierarchy1"/>
    <dgm:cxn modelId="{8B76944A-F0CF-AC4F-8B75-46637D069038}" type="presParOf" srcId="{239F3934-F399-AF43-BADC-C5EB393AA6C7}" destId="{3A0CD0C0-FE75-F84E-A28D-2E298C8B1338}" srcOrd="1" destOrd="0" presId="urn:microsoft.com/office/officeart/2005/8/layout/hierarchy1"/>
    <dgm:cxn modelId="{EABCBE14-AC42-0F49-AB46-426CE4335829}" type="presParOf" srcId="{3A0CD0C0-FE75-F84E-A28D-2E298C8B1338}" destId="{8B66E2F0-41E7-2945-9551-183E50230DBB}" srcOrd="0" destOrd="0" presId="urn:microsoft.com/office/officeart/2005/8/layout/hierarchy1"/>
    <dgm:cxn modelId="{A5A052CE-16C0-204D-B70E-5B03741D8C01}" type="presParOf" srcId="{8B66E2F0-41E7-2945-9551-183E50230DBB}" destId="{1B8F5B64-9CB7-6249-BEF6-113DBA587316}" srcOrd="0" destOrd="0" presId="urn:microsoft.com/office/officeart/2005/8/layout/hierarchy1"/>
    <dgm:cxn modelId="{B0685666-1D3D-0342-B50F-D79615E23EA4}" type="presParOf" srcId="{8B66E2F0-41E7-2945-9551-183E50230DBB}" destId="{44E6397B-D992-0040-BB69-14EC6FAB7211}" srcOrd="1" destOrd="0" presId="urn:microsoft.com/office/officeart/2005/8/layout/hierarchy1"/>
    <dgm:cxn modelId="{1CACB390-5E7F-B943-8D3E-A32DB3FA80EF}" type="presParOf" srcId="{3A0CD0C0-FE75-F84E-A28D-2E298C8B1338}" destId="{8B7F0EEB-FF74-7D4B-9F91-620C5C95F6FF}" srcOrd="1" destOrd="0" presId="urn:microsoft.com/office/officeart/2005/8/layout/hierarchy1"/>
    <dgm:cxn modelId="{31CA4A4F-B64A-2445-8526-31215AC0008E}" type="presParOf" srcId="{239F3934-F399-AF43-BADC-C5EB393AA6C7}" destId="{FD54A250-2850-8045-A5CE-CAE118FAF6FF}" srcOrd="2" destOrd="0" presId="urn:microsoft.com/office/officeart/2005/8/layout/hierarchy1"/>
    <dgm:cxn modelId="{3EF08C09-5A73-8D43-AE02-C1762BA20D77}" type="presParOf" srcId="{FD54A250-2850-8045-A5CE-CAE118FAF6FF}" destId="{DE2576AD-0600-5046-973E-5D094C1EAF1C}" srcOrd="0" destOrd="0" presId="urn:microsoft.com/office/officeart/2005/8/layout/hierarchy1"/>
    <dgm:cxn modelId="{9AFE21B4-511F-D341-B48F-561817AF2792}" type="presParOf" srcId="{DE2576AD-0600-5046-973E-5D094C1EAF1C}" destId="{4C051DE3-2C2E-6444-92F4-A25DD164CB67}" srcOrd="0" destOrd="0" presId="urn:microsoft.com/office/officeart/2005/8/layout/hierarchy1"/>
    <dgm:cxn modelId="{B336B465-176B-FB47-AD38-71140706D1F6}" type="presParOf" srcId="{DE2576AD-0600-5046-973E-5D094C1EAF1C}" destId="{D44F340F-4D22-A24C-AABE-20258DD30C70}" srcOrd="1" destOrd="0" presId="urn:microsoft.com/office/officeart/2005/8/layout/hierarchy1"/>
    <dgm:cxn modelId="{0057FD03-3966-3E4D-92D2-55765B90AAD8}" type="presParOf" srcId="{FD54A250-2850-8045-A5CE-CAE118FAF6FF}" destId="{59BD7F3D-07DE-4B4E-B593-2F49EB87C1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966FD-4D03-4050-A8B8-256208D6B8CE}">
      <dsp:nvSpPr>
        <dsp:cNvPr id="0" name=""/>
        <dsp:cNvSpPr/>
      </dsp:nvSpPr>
      <dsp:spPr>
        <a:xfrm>
          <a:off x="111196" y="362991"/>
          <a:ext cx="995580" cy="9955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5263A-40B7-47AE-9F09-5345A470B099}">
      <dsp:nvSpPr>
        <dsp:cNvPr id="0" name=""/>
        <dsp:cNvSpPr/>
      </dsp:nvSpPr>
      <dsp:spPr>
        <a:xfrm>
          <a:off x="320268" y="572063"/>
          <a:ext cx="577436" cy="5774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97863-CB27-4C33-BAD6-40AE64CE9BF4}">
      <dsp:nvSpPr>
        <dsp:cNvPr id="0" name=""/>
        <dsp:cNvSpPr/>
      </dsp:nvSpPr>
      <dsp:spPr>
        <a:xfrm>
          <a:off x="1320115" y="362991"/>
          <a:ext cx="2346726" cy="99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Building a data pipeline for processing weather data from the </a:t>
          </a:r>
          <a:r>
            <a:rPr lang="en-US" sz="1100" kern="1200" dirty="0" err="1"/>
            <a:t>Weatherstack</a:t>
          </a:r>
          <a:r>
            <a:rPr lang="en-US" sz="1100" kern="1200" dirty="0"/>
            <a:t> API is the primary objective of this project. The pipeline extracts, processes, and stores the data using Kafka, Python, and MongoDB.</a:t>
          </a:r>
        </a:p>
      </dsp:txBody>
      <dsp:txXfrm>
        <a:off x="1320115" y="362991"/>
        <a:ext cx="2346726" cy="995580"/>
      </dsp:txXfrm>
    </dsp:sp>
    <dsp:sp modelId="{BFEEAC76-397F-4D4D-A120-CA03F3E9D192}">
      <dsp:nvSpPr>
        <dsp:cNvPr id="0" name=""/>
        <dsp:cNvSpPr/>
      </dsp:nvSpPr>
      <dsp:spPr>
        <a:xfrm>
          <a:off x="4075741" y="362991"/>
          <a:ext cx="995580" cy="9955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22FB0-0D9F-477C-B12D-9C096A0DF97E}">
      <dsp:nvSpPr>
        <dsp:cNvPr id="0" name=""/>
        <dsp:cNvSpPr/>
      </dsp:nvSpPr>
      <dsp:spPr>
        <a:xfrm>
          <a:off x="4284813" y="572063"/>
          <a:ext cx="577436" cy="5774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F5B4A-2E3B-470B-A5C0-517FE7F9DDE8}">
      <dsp:nvSpPr>
        <dsp:cNvPr id="0" name=""/>
        <dsp:cNvSpPr/>
      </dsp:nvSpPr>
      <dsp:spPr>
        <a:xfrm>
          <a:off x="5284660" y="362991"/>
          <a:ext cx="2346726" cy="99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pipeline's initial step is to pull historical and current weather information from the Weatherstack API. To enable effective and scalable processing, this data is subsequently sent into city-wise Kafka topics.</a:t>
          </a:r>
        </a:p>
      </dsp:txBody>
      <dsp:txXfrm>
        <a:off x="5284660" y="362991"/>
        <a:ext cx="2346726" cy="995580"/>
      </dsp:txXfrm>
    </dsp:sp>
    <dsp:sp modelId="{024123E5-D290-4579-AFD2-4B0308B46958}">
      <dsp:nvSpPr>
        <dsp:cNvPr id="0" name=""/>
        <dsp:cNvSpPr/>
      </dsp:nvSpPr>
      <dsp:spPr>
        <a:xfrm>
          <a:off x="111196" y="2314880"/>
          <a:ext cx="995580" cy="9955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84A1A-A262-440F-B4E9-6087C03DCA82}">
      <dsp:nvSpPr>
        <dsp:cNvPr id="0" name=""/>
        <dsp:cNvSpPr/>
      </dsp:nvSpPr>
      <dsp:spPr>
        <a:xfrm>
          <a:off x="320268" y="2523952"/>
          <a:ext cx="577436" cy="5774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CE3212-7DA0-49DB-8C7D-CB8405E60B5E}">
      <dsp:nvSpPr>
        <dsp:cNvPr id="0" name=""/>
        <dsp:cNvSpPr/>
      </dsp:nvSpPr>
      <dsp:spPr>
        <a:xfrm>
          <a:off x="1320115" y="2314880"/>
          <a:ext cx="2346726" cy="99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data is taken from the Kafka topics and stored in MongoDB as JSON files using a Python script. Large amounts of data can be stored in MongoDB, a scalable NoSQL database.</a:t>
          </a:r>
        </a:p>
      </dsp:txBody>
      <dsp:txXfrm>
        <a:off x="1320115" y="2314880"/>
        <a:ext cx="2346726" cy="995580"/>
      </dsp:txXfrm>
    </dsp:sp>
    <dsp:sp modelId="{9853018B-6E29-4FC3-94AF-4014500649AA}">
      <dsp:nvSpPr>
        <dsp:cNvPr id="0" name=""/>
        <dsp:cNvSpPr/>
      </dsp:nvSpPr>
      <dsp:spPr>
        <a:xfrm>
          <a:off x="4075741" y="2314880"/>
          <a:ext cx="995580" cy="9955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24E1A-BD20-4269-9B34-92396B29D5FE}">
      <dsp:nvSpPr>
        <dsp:cNvPr id="0" name=""/>
        <dsp:cNvSpPr/>
      </dsp:nvSpPr>
      <dsp:spPr>
        <a:xfrm>
          <a:off x="4284813" y="2523952"/>
          <a:ext cx="577436" cy="5774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EDBDAF-7900-490F-ADD0-03C8FCA89F49}">
      <dsp:nvSpPr>
        <dsp:cNvPr id="0" name=""/>
        <dsp:cNvSpPr/>
      </dsp:nvSpPr>
      <dsp:spPr>
        <a:xfrm>
          <a:off x="5284660" y="2314880"/>
          <a:ext cx="2346726" cy="99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To extract the city-specific data from MongoDB and process it for weather type categorization using variables like temperature, pressure, and humidity, another Python script is needed. After that, MongoDB creates a new collection out of the generated data.</a:t>
          </a:r>
        </a:p>
      </dsp:txBody>
      <dsp:txXfrm>
        <a:off x="5284660" y="2314880"/>
        <a:ext cx="2346726" cy="995580"/>
      </dsp:txXfrm>
    </dsp:sp>
    <dsp:sp modelId="{8D45EB2C-6AA9-4EBB-B2FA-C1B921A7E4CB}">
      <dsp:nvSpPr>
        <dsp:cNvPr id="0" name=""/>
        <dsp:cNvSpPr/>
      </dsp:nvSpPr>
      <dsp:spPr>
        <a:xfrm>
          <a:off x="111196" y="4266768"/>
          <a:ext cx="995580" cy="9955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FA67A-EABC-4CA9-A530-7DBA6CF3D7A5}">
      <dsp:nvSpPr>
        <dsp:cNvPr id="0" name=""/>
        <dsp:cNvSpPr/>
      </dsp:nvSpPr>
      <dsp:spPr>
        <a:xfrm>
          <a:off x="320268" y="4475840"/>
          <a:ext cx="577436" cy="5774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689B31-A316-46FA-925F-80F0EA560CBF}">
      <dsp:nvSpPr>
        <dsp:cNvPr id="0" name=""/>
        <dsp:cNvSpPr/>
      </dsp:nvSpPr>
      <dsp:spPr>
        <a:xfrm>
          <a:off x="1320115" y="4266768"/>
          <a:ext cx="2346726" cy="995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processing of meteorological data may be done in real time using Kafka, and it can be stored and retrieved effectively and flexibly using MongoDB. A wide range of applications, including agriculture, transportation, and emergency management, can make use of the weather type classification, which offers insightful information about the weather in each city.</a:t>
          </a:r>
        </a:p>
      </dsp:txBody>
      <dsp:txXfrm>
        <a:off x="1320115" y="4266768"/>
        <a:ext cx="2346726" cy="995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F51A1-3C1E-42AC-94B9-43D299C5B3F2}">
      <dsp:nvSpPr>
        <dsp:cNvPr id="0" name=""/>
        <dsp:cNvSpPr/>
      </dsp:nvSpPr>
      <dsp:spPr>
        <a:xfrm>
          <a:off x="0" y="1416"/>
          <a:ext cx="11380304" cy="7181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1B3C5D-C1CA-4D39-93E9-B4AF6ADA7C71}">
      <dsp:nvSpPr>
        <dsp:cNvPr id="0" name=""/>
        <dsp:cNvSpPr/>
      </dsp:nvSpPr>
      <dsp:spPr>
        <a:xfrm>
          <a:off x="217243" y="163002"/>
          <a:ext cx="394987" cy="394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2B3EE-EABD-4B60-817E-8445CAC30C05}">
      <dsp:nvSpPr>
        <dsp:cNvPr id="0" name=""/>
        <dsp:cNvSpPr/>
      </dsp:nvSpPr>
      <dsp:spPr>
        <a:xfrm>
          <a:off x="829474" y="1416"/>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666750">
            <a:lnSpc>
              <a:spcPct val="100000"/>
            </a:lnSpc>
            <a:spcBef>
              <a:spcPct val="0"/>
            </a:spcBef>
            <a:spcAft>
              <a:spcPct val="35000"/>
            </a:spcAft>
            <a:buNone/>
          </a:pPr>
          <a:r>
            <a:rPr lang="en-US" sz="1500" kern="1200"/>
            <a:t>Apache Kafka - An excellent option for creating real-time data pipelines and streaming applications is Apache Kafka, a distributed streaming platform that enables you to publish and subscribe to streams of records.</a:t>
          </a:r>
        </a:p>
      </dsp:txBody>
      <dsp:txXfrm>
        <a:off x="829474" y="1416"/>
        <a:ext cx="10550829" cy="718159"/>
      </dsp:txXfrm>
    </dsp:sp>
    <dsp:sp modelId="{533FF60D-8ABC-4909-B05E-67105F1162A3}">
      <dsp:nvSpPr>
        <dsp:cNvPr id="0" name=""/>
        <dsp:cNvSpPr/>
      </dsp:nvSpPr>
      <dsp:spPr>
        <a:xfrm>
          <a:off x="0" y="899116"/>
          <a:ext cx="11380304" cy="7181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73CA50-C20C-4537-BCD6-B08870E80164}">
      <dsp:nvSpPr>
        <dsp:cNvPr id="0" name=""/>
        <dsp:cNvSpPr/>
      </dsp:nvSpPr>
      <dsp:spPr>
        <a:xfrm>
          <a:off x="217243" y="1060702"/>
          <a:ext cx="394987" cy="394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D05060-011C-445A-A5C2-5BA143FEA770}">
      <dsp:nvSpPr>
        <dsp:cNvPr id="0" name=""/>
        <dsp:cNvSpPr/>
      </dsp:nvSpPr>
      <dsp:spPr>
        <a:xfrm>
          <a:off x="829474" y="899116"/>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666750">
            <a:lnSpc>
              <a:spcPct val="100000"/>
            </a:lnSpc>
            <a:spcBef>
              <a:spcPct val="0"/>
            </a:spcBef>
            <a:spcAft>
              <a:spcPct val="35000"/>
            </a:spcAft>
            <a:buNone/>
          </a:pPr>
          <a:r>
            <a:rPr lang="en-US" sz="1500" kern="1200"/>
            <a:t>Zookeeper - Distributed coordination services like Zookeeper are frequently used to manage configuration data, naming services, and synchronization amongst distributed systems.</a:t>
          </a:r>
        </a:p>
      </dsp:txBody>
      <dsp:txXfrm>
        <a:off x="829474" y="899116"/>
        <a:ext cx="10550829" cy="718159"/>
      </dsp:txXfrm>
    </dsp:sp>
    <dsp:sp modelId="{924F7EC7-7AB0-4862-9C98-4D44BA1BD520}">
      <dsp:nvSpPr>
        <dsp:cNvPr id="0" name=""/>
        <dsp:cNvSpPr/>
      </dsp:nvSpPr>
      <dsp:spPr>
        <a:xfrm>
          <a:off x="0" y="1796815"/>
          <a:ext cx="11380304" cy="7181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ED33C1-0645-430D-968F-1CD048C7D948}">
      <dsp:nvSpPr>
        <dsp:cNvPr id="0" name=""/>
        <dsp:cNvSpPr/>
      </dsp:nvSpPr>
      <dsp:spPr>
        <a:xfrm>
          <a:off x="217243" y="1958401"/>
          <a:ext cx="394987" cy="3949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0CE76-E7F5-4257-A466-C1E269EB60E4}">
      <dsp:nvSpPr>
        <dsp:cNvPr id="0" name=""/>
        <dsp:cNvSpPr/>
      </dsp:nvSpPr>
      <dsp:spPr>
        <a:xfrm>
          <a:off x="829474" y="1796815"/>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666750">
            <a:lnSpc>
              <a:spcPct val="100000"/>
            </a:lnSpc>
            <a:spcBef>
              <a:spcPct val="0"/>
            </a:spcBef>
            <a:spcAft>
              <a:spcPct val="35000"/>
            </a:spcAft>
            <a:buNone/>
          </a:pPr>
          <a:r>
            <a:rPr lang="en-US" sz="1500" kern="1200"/>
            <a:t>WeatherStack API - WeatherStack API is a well-known RESTful API that offers real-time meteorological information and forecasts for any location in the world, as well as historical weather data, air quality data, and more.</a:t>
          </a:r>
        </a:p>
      </dsp:txBody>
      <dsp:txXfrm>
        <a:off x="829474" y="1796815"/>
        <a:ext cx="10550829" cy="718159"/>
      </dsp:txXfrm>
    </dsp:sp>
    <dsp:sp modelId="{0EDAE7CD-12C0-468D-936F-81710FCF9673}">
      <dsp:nvSpPr>
        <dsp:cNvPr id="0" name=""/>
        <dsp:cNvSpPr/>
      </dsp:nvSpPr>
      <dsp:spPr>
        <a:xfrm>
          <a:off x="0" y="2694514"/>
          <a:ext cx="11380304" cy="7181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16232-E865-451E-BCDA-F77661471511}">
      <dsp:nvSpPr>
        <dsp:cNvPr id="0" name=""/>
        <dsp:cNvSpPr/>
      </dsp:nvSpPr>
      <dsp:spPr>
        <a:xfrm>
          <a:off x="217243" y="2856100"/>
          <a:ext cx="394987" cy="3949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09CB4-A6F2-4167-979D-EB9A39E71A9A}">
      <dsp:nvSpPr>
        <dsp:cNvPr id="0" name=""/>
        <dsp:cNvSpPr/>
      </dsp:nvSpPr>
      <dsp:spPr>
        <a:xfrm>
          <a:off x="829474" y="2694514"/>
          <a:ext cx="10550829" cy="718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05" tIns="76005" rIns="76005" bIns="76005" numCol="1" spcCol="1270" anchor="ctr" anchorCtr="0">
          <a:noAutofit/>
        </a:bodyPr>
        <a:lstStyle/>
        <a:p>
          <a:pPr marL="0" lvl="0" indent="0" algn="l" defTabSz="666750">
            <a:lnSpc>
              <a:spcPct val="100000"/>
            </a:lnSpc>
            <a:spcBef>
              <a:spcPct val="0"/>
            </a:spcBef>
            <a:spcAft>
              <a:spcPct val="35000"/>
            </a:spcAft>
            <a:buNone/>
          </a:pPr>
          <a:r>
            <a:rPr lang="en-US" sz="1500" kern="1200"/>
            <a:t>MongoDB - MongoDB is a document-oriented NoSQL database that uses the BSON format, which is similar to JSON, to enable flexible and scalable data storage and retrieval.</a:t>
          </a:r>
        </a:p>
      </dsp:txBody>
      <dsp:txXfrm>
        <a:off x="829474" y="2694514"/>
        <a:ext cx="10550829" cy="718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11C8A-CCBD-47BC-9E6F-F4C90AAC945F}">
      <dsp:nvSpPr>
        <dsp:cNvPr id="0" name=""/>
        <dsp:cNvSpPr/>
      </dsp:nvSpPr>
      <dsp:spPr>
        <a:xfrm>
          <a:off x="12484" y="0"/>
          <a:ext cx="878313" cy="6844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44C3A-7E95-4C96-A327-BFCE5D01529D}">
      <dsp:nvSpPr>
        <dsp:cNvPr id="0" name=""/>
        <dsp:cNvSpPr/>
      </dsp:nvSpPr>
      <dsp:spPr>
        <a:xfrm>
          <a:off x="12484" y="798698"/>
          <a:ext cx="2509466" cy="2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Topics </a:t>
          </a:r>
        </a:p>
      </dsp:txBody>
      <dsp:txXfrm>
        <a:off x="12484" y="798698"/>
        <a:ext cx="2509466" cy="293320"/>
      </dsp:txXfrm>
    </dsp:sp>
    <dsp:sp modelId="{0226A3AE-FFC2-476D-AF99-2442421CF8B8}">
      <dsp:nvSpPr>
        <dsp:cNvPr id="0" name=""/>
        <dsp:cNvSpPr/>
      </dsp:nvSpPr>
      <dsp:spPr>
        <a:xfrm>
          <a:off x="12484" y="1145174"/>
          <a:ext cx="2509466" cy="226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 topic is a term for a category or feed under which the producers publish messages. In essence, it is a name that designates a data stream. Typically, topics are arranged according to their subject matter and can have several partitions.</a:t>
          </a:r>
        </a:p>
      </dsp:txBody>
      <dsp:txXfrm>
        <a:off x="12484" y="1145174"/>
        <a:ext cx="2509466" cy="2268916"/>
      </dsp:txXfrm>
    </dsp:sp>
    <dsp:sp modelId="{24D13F0F-5B8C-4A46-9F2D-F6A67D24F6C5}">
      <dsp:nvSpPr>
        <dsp:cNvPr id="0" name=""/>
        <dsp:cNvSpPr/>
      </dsp:nvSpPr>
      <dsp:spPr>
        <a:xfrm>
          <a:off x="2961107" y="0"/>
          <a:ext cx="878313" cy="6844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340FB8-EEED-433B-B5CE-220E16451418}">
      <dsp:nvSpPr>
        <dsp:cNvPr id="0" name=""/>
        <dsp:cNvSpPr/>
      </dsp:nvSpPr>
      <dsp:spPr>
        <a:xfrm>
          <a:off x="2961107" y="798698"/>
          <a:ext cx="2509466" cy="2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Partitions </a:t>
          </a:r>
        </a:p>
      </dsp:txBody>
      <dsp:txXfrm>
        <a:off x="2961107" y="798698"/>
        <a:ext cx="2509466" cy="293320"/>
      </dsp:txXfrm>
    </dsp:sp>
    <dsp:sp modelId="{1C0A501B-C46E-4382-94A3-949A3891448F}">
      <dsp:nvSpPr>
        <dsp:cNvPr id="0" name=""/>
        <dsp:cNvSpPr/>
      </dsp:nvSpPr>
      <dsp:spPr>
        <a:xfrm>
          <a:off x="2961107" y="1145174"/>
          <a:ext cx="2509466" cy="226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 partition is a topic's linearly arranged collection of messages. Each partition consists of an ordered, immutable sequence of records that may be distributedly added to and read. Kafka may share the workload of processing data across several brokers by partitioning a topic.</a:t>
          </a:r>
        </a:p>
      </dsp:txBody>
      <dsp:txXfrm>
        <a:off x="2961107" y="1145174"/>
        <a:ext cx="2509466" cy="2268916"/>
      </dsp:txXfrm>
    </dsp:sp>
    <dsp:sp modelId="{8D63E004-E277-4E92-8249-1DAF9DEFAF71}">
      <dsp:nvSpPr>
        <dsp:cNvPr id="0" name=""/>
        <dsp:cNvSpPr/>
      </dsp:nvSpPr>
      <dsp:spPr>
        <a:xfrm>
          <a:off x="5909730" y="0"/>
          <a:ext cx="878313" cy="6844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D8802-78F6-4AED-B537-4C0D47DBE7F1}">
      <dsp:nvSpPr>
        <dsp:cNvPr id="0" name=""/>
        <dsp:cNvSpPr/>
      </dsp:nvSpPr>
      <dsp:spPr>
        <a:xfrm>
          <a:off x="5909730" y="798698"/>
          <a:ext cx="2509466" cy="2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Brokers </a:t>
          </a:r>
        </a:p>
      </dsp:txBody>
      <dsp:txXfrm>
        <a:off x="5909730" y="798698"/>
        <a:ext cx="2509466" cy="293320"/>
      </dsp:txXfrm>
    </dsp:sp>
    <dsp:sp modelId="{5E83C3AA-B459-4A14-934A-A71EB1CEE44B}">
      <dsp:nvSpPr>
        <dsp:cNvPr id="0" name=""/>
        <dsp:cNvSpPr/>
      </dsp:nvSpPr>
      <dsp:spPr>
        <a:xfrm>
          <a:off x="5909730" y="1145174"/>
          <a:ext cx="2509466" cy="226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 Kafka server that takes messages from producers, gives them offsets, and then stores them on disk is known as a broker. Each broker is in charge of duplicating data across many brokers for fault tolerance and can manage multiple partitions.</a:t>
          </a:r>
        </a:p>
      </dsp:txBody>
      <dsp:txXfrm>
        <a:off x="5909730" y="1145174"/>
        <a:ext cx="2509466" cy="2268916"/>
      </dsp:txXfrm>
    </dsp:sp>
    <dsp:sp modelId="{E3DF6019-C0D6-45D0-8940-24A95077D9A8}">
      <dsp:nvSpPr>
        <dsp:cNvPr id="0" name=""/>
        <dsp:cNvSpPr/>
      </dsp:nvSpPr>
      <dsp:spPr>
        <a:xfrm>
          <a:off x="8858353" y="0"/>
          <a:ext cx="878313" cy="6844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21947-D04E-40AE-8557-D3177D1D72FD}">
      <dsp:nvSpPr>
        <dsp:cNvPr id="0" name=""/>
        <dsp:cNvSpPr/>
      </dsp:nvSpPr>
      <dsp:spPr>
        <a:xfrm>
          <a:off x="8858353" y="798698"/>
          <a:ext cx="2509466" cy="2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en-US" sz="1900" kern="1200"/>
            <a:t>Producers </a:t>
          </a:r>
        </a:p>
      </dsp:txBody>
      <dsp:txXfrm>
        <a:off x="8858353" y="798698"/>
        <a:ext cx="2509466" cy="293320"/>
      </dsp:txXfrm>
    </dsp:sp>
    <dsp:sp modelId="{4CE28716-70CF-44D9-B0D5-D646F5055EFE}">
      <dsp:nvSpPr>
        <dsp:cNvPr id="0" name=""/>
        <dsp:cNvSpPr/>
      </dsp:nvSpPr>
      <dsp:spPr>
        <a:xfrm>
          <a:off x="8858353" y="1145174"/>
          <a:ext cx="2509466" cy="2268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Producers are programs that disseminate data to Kafka topics. They can direct messages to a particular partition or leave it up to Kafka to select one using a partitioning strategy. Additionally, producers can define a key for each message that will be used to identify the partition to which it will be written.</a:t>
          </a:r>
        </a:p>
      </dsp:txBody>
      <dsp:txXfrm>
        <a:off x="8858353" y="1145174"/>
        <a:ext cx="2509466" cy="2268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697F5-B8DF-42CD-9D57-026603986CC4}">
      <dsp:nvSpPr>
        <dsp:cNvPr id="0" name=""/>
        <dsp:cNvSpPr/>
      </dsp:nvSpPr>
      <dsp:spPr>
        <a:xfrm>
          <a:off x="14345" y="0"/>
          <a:ext cx="1139154" cy="110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16291-C29E-4FAE-9923-A408BE012F8D}">
      <dsp:nvSpPr>
        <dsp:cNvPr id="0" name=""/>
        <dsp:cNvSpPr/>
      </dsp:nvSpPr>
      <dsp:spPr>
        <a:xfrm>
          <a:off x="14345" y="1284026"/>
          <a:ext cx="3254727" cy="471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Consumers</a:t>
          </a:r>
        </a:p>
      </dsp:txBody>
      <dsp:txXfrm>
        <a:off x="14345" y="1284026"/>
        <a:ext cx="3254727" cy="471964"/>
      </dsp:txXfrm>
    </dsp:sp>
    <dsp:sp modelId="{DC9FF416-1A03-4487-954B-4B818335AED8}">
      <dsp:nvSpPr>
        <dsp:cNvPr id="0" name=""/>
        <dsp:cNvSpPr/>
      </dsp:nvSpPr>
      <dsp:spPr>
        <a:xfrm>
          <a:off x="14345" y="1841003"/>
          <a:ext cx="3254727" cy="256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Programs that subscribe to Kafka topics and read data from them are called consumers. They have the ability to read data from one or more topics' partitions and use it immediately. Additionally, consumers have control over the offset of the data they use and can decide to read from a particular offset.</a:t>
          </a:r>
        </a:p>
      </dsp:txBody>
      <dsp:txXfrm>
        <a:off x="14345" y="1841003"/>
        <a:ext cx="3254727" cy="2560201"/>
      </dsp:txXfrm>
    </dsp:sp>
    <dsp:sp modelId="{F1061543-1628-4203-9CF7-ADECEE3275EB}">
      <dsp:nvSpPr>
        <dsp:cNvPr id="0" name=""/>
        <dsp:cNvSpPr/>
      </dsp:nvSpPr>
      <dsp:spPr>
        <a:xfrm>
          <a:off x="3838650" y="0"/>
          <a:ext cx="1139154" cy="110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23EB7-A018-44FB-AD4B-BEEE12D96549}">
      <dsp:nvSpPr>
        <dsp:cNvPr id="0" name=""/>
        <dsp:cNvSpPr/>
      </dsp:nvSpPr>
      <dsp:spPr>
        <a:xfrm>
          <a:off x="3838650" y="1284026"/>
          <a:ext cx="3254727" cy="471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Offset</a:t>
          </a:r>
        </a:p>
      </dsp:txBody>
      <dsp:txXfrm>
        <a:off x="3838650" y="1284026"/>
        <a:ext cx="3254727" cy="471964"/>
      </dsp:txXfrm>
    </dsp:sp>
    <dsp:sp modelId="{BD800B99-919A-4178-B9A0-680FE3D2C498}">
      <dsp:nvSpPr>
        <dsp:cNvPr id="0" name=""/>
        <dsp:cNvSpPr/>
      </dsp:nvSpPr>
      <dsp:spPr>
        <a:xfrm>
          <a:off x="3838650" y="1841003"/>
          <a:ext cx="3254727" cy="256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Each message in a partition is given an offset, which serves as a special identification number. It is used to monitor user progress and make sure that each user only reads a certain amount of the data. Kafka controls the offset, which is controllable by the users.</a:t>
          </a:r>
        </a:p>
      </dsp:txBody>
      <dsp:txXfrm>
        <a:off x="3838650" y="1841003"/>
        <a:ext cx="3254727" cy="2560201"/>
      </dsp:txXfrm>
    </dsp:sp>
    <dsp:sp modelId="{99B8B56A-8BC0-4A6F-B1D7-1ACCB0433AD0}">
      <dsp:nvSpPr>
        <dsp:cNvPr id="0" name=""/>
        <dsp:cNvSpPr/>
      </dsp:nvSpPr>
      <dsp:spPr>
        <a:xfrm>
          <a:off x="7662955" y="0"/>
          <a:ext cx="1139154" cy="110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B8A4A-B923-4E36-95BF-4ED87D498A48}">
      <dsp:nvSpPr>
        <dsp:cNvPr id="0" name=""/>
        <dsp:cNvSpPr/>
      </dsp:nvSpPr>
      <dsp:spPr>
        <a:xfrm>
          <a:off x="7662955" y="1284026"/>
          <a:ext cx="3254727" cy="471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Replication</a:t>
          </a:r>
        </a:p>
      </dsp:txBody>
      <dsp:txXfrm>
        <a:off x="7662955" y="1284026"/>
        <a:ext cx="3254727" cy="471964"/>
      </dsp:txXfrm>
    </dsp:sp>
    <dsp:sp modelId="{AA946920-C208-4640-98DC-CACD725E1CC6}">
      <dsp:nvSpPr>
        <dsp:cNvPr id="0" name=""/>
        <dsp:cNvSpPr/>
      </dsp:nvSpPr>
      <dsp:spPr>
        <a:xfrm>
          <a:off x="7662955" y="1841003"/>
          <a:ext cx="3254727" cy="2560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is duplicated across several brokers during replication to ensure fault tolerance. With one broker acting as the leader and the others as followers, each partition in a subject can be reproduced over many brokers. The leader is in charge of responding to read and write requests, and the followers copy the leader's data.</a:t>
          </a:r>
        </a:p>
      </dsp:txBody>
      <dsp:txXfrm>
        <a:off x="7662955" y="1841003"/>
        <a:ext cx="3254727" cy="2560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71494-0E54-4518-B3E4-124AD468B92B}">
      <dsp:nvSpPr>
        <dsp:cNvPr id="0" name=""/>
        <dsp:cNvSpPr/>
      </dsp:nvSpPr>
      <dsp:spPr>
        <a:xfrm>
          <a:off x="5337" y="213"/>
          <a:ext cx="666754" cy="6667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6DBEFD-40D6-4465-A470-A7A42A49CE6D}">
      <dsp:nvSpPr>
        <dsp:cNvPr id="0" name=""/>
        <dsp:cNvSpPr/>
      </dsp:nvSpPr>
      <dsp:spPr>
        <a:xfrm>
          <a:off x="5337" y="821787"/>
          <a:ext cx="1905012" cy="43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Znodes</a:t>
          </a:r>
        </a:p>
      </dsp:txBody>
      <dsp:txXfrm>
        <a:off x="5337" y="821787"/>
        <a:ext cx="1905012" cy="437557"/>
      </dsp:txXfrm>
    </dsp:sp>
    <dsp:sp modelId="{293FB301-DFBB-4C86-BB4D-3D0B5486B6D7}">
      <dsp:nvSpPr>
        <dsp:cNvPr id="0" name=""/>
        <dsp:cNvSpPr/>
      </dsp:nvSpPr>
      <dsp:spPr>
        <a:xfrm>
          <a:off x="5337" y="1331354"/>
          <a:ext cx="1905012" cy="226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Font typeface="Courier New" panose="02070309020205020404" pitchFamily="49" charset="0"/>
            <a:buNone/>
          </a:pPr>
          <a:r>
            <a:rPr lang="en-US" sz="1100" kern="1200" dirty="0"/>
            <a:t>The core units of </a:t>
          </a:r>
          <a:r>
            <a:rPr lang="en-US" sz="1100" kern="1200" dirty="0" err="1"/>
            <a:t>ZooKeeper</a:t>
          </a:r>
          <a:r>
            <a:rPr lang="en-US" sz="1100" kern="1200" dirty="0"/>
            <a:t> are called </a:t>
          </a:r>
          <a:r>
            <a:rPr lang="en-US" sz="1100" kern="1200" dirty="0" err="1"/>
            <a:t>znodes</a:t>
          </a:r>
          <a:r>
            <a:rPr lang="en-US" sz="1100" kern="1200" dirty="0"/>
            <a:t>. They can be used to store data and maintain information and are similar to files or directories in a file system. </a:t>
          </a:r>
        </a:p>
        <a:p>
          <a:pPr marL="0" lvl="0" indent="0" algn="l" defTabSz="488950">
            <a:lnSpc>
              <a:spcPct val="100000"/>
            </a:lnSpc>
            <a:spcBef>
              <a:spcPct val="0"/>
            </a:spcBef>
            <a:spcAft>
              <a:spcPct val="35000"/>
            </a:spcAft>
            <a:buFont typeface="Courier New" panose="02070309020205020404" pitchFamily="49" charset="0"/>
            <a:buNone/>
          </a:pPr>
          <a:r>
            <a:rPr lang="en-US" sz="1100" kern="1200" dirty="0" err="1"/>
            <a:t>ZooKeeper</a:t>
          </a:r>
          <a:r>
            <a:rPr lang="en-US" sz="1100" kern="1200" dirty="0"/>
            <a:t> employs </a:t>
          </a:r>
          <a:r>
            <a:rPr lang="en-US" sz="1100" kern="1200" dirty="0" err="1"/>
            <a:t>znodes</a:t>
          </a:r>
          <a:r>
            <a:rPr lang="en-US" sz="1100" kern="1200" dirty="0"/>
            <a:t> in Apache Kafka to store configuration data like the location of brokers and the status of partitions.</a:t>
          </a:r>
        </a:p>
      </dsp:txBody>
      <dsp:txXfrm>
        <a:off x="5337" y="1331354"/>
        <a:ext cx="1905012" cy="2268881"/>
      </dsp:txXfrm>
    </dsp:sp>
    <dsp:sp modelId="{7B354199-18AA-4EE3-90CE-DD054A029C90}">
      <dsp:nvSpPr>
        <dsp:cNvPr id="0" name=""/>
        <dsp:cNvSpPr/>
      </dsp:nvSpPr>
      <dsp:spPr>
        <a:xfrm>
          <a:off x="2243727" y="213"/>
          <a:ext cx="666754" cy="6667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650EE-D5CA-4FB0-85AB-33464626A200}">
      <dsp:nvSpPr>
        <dsp:cNvPr id="0" name=""/>
        <dsp:cNvSpPr/>
      </dsp:nvSpPr>
      <dsp:spPr>
        <a:xfrm>
          <a:off x="2243727" y="821787"/>
          <a:ext cx="1905012" cy="43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Quorum</a:t>
          </a:r>
        </a:p>
      </dsp:txBody>
      <dsp:txXfrm>
        <a:off x="2243727" y="821787"/>
        <a:ext cx="1905012" cy="437557"/>
      </dsp:txXfrm>
    </dsp:sp>
    <dsp:sp modelId="{CC39A757-6610-4B03-8AD4-984FA35B5D33}">
      <dsp:nvSpPr>
        <dsp:cNvPr id="0" name=""/>
        <dsp:cNvSpPr/>
      </dsp:nvSpPr>
      <dsp:spPr>
        <a:xfrm>
          <a:off x="2243727" y="1331354"/>
          <a:ext cx="1905012" cy="226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A quorum is the minimal quantity of </a:t>
          </a:r>
          <a:r>
            <a:rPr lang="en-US" sz="1100" kern="1200" dirty="0" err="1"/>
            <a:t>ZooKeeper</a:t>
          </a:r>
          <a:r>
            <a:rPr lang="en-US" sz="1100" kern="1200" dirty="0"/>
            <a:t> servers required for the system to be operational. </a:t>
          </a:r>
        </a:p>
        <a:p>
          <a:pPr marL="0" lvl="0" indent="0" algn="l" defTabSz="488950">
            <a:lnSpc>
              <a:spcPct val="100000"/>
            </a:lnSpc>
            <a:spcBef>
              <a:spcPct val="0"/>
            </a:spcBef>
            <a:spcAft>
              <a:spcPct val="35000"/>
            </a:spcAft>
            <a:buNone/>
          </a:pPr>
          <a:r>
            <a:rPr lang="en-US" sz="1100" kern="1200" dirty="0"/>
            <a:t>For proper data replication and failover in the event of broker failure in Apache Kafka, a quorum of </a:t>
          </a:r>
          <a:r>
            <a:rPr lang="en-US" sz="1100" kern="1200" dirty="0" err="1"/>
            <a:t>ZooKeeper</a:t>
          </a:r>
          <a:r>
            <a:rPr lang="en-US" sz="1100" kern="1200" dirty="0"/>
            <a:t> servers is necessary.</a:t>
          </a:r>
        </a:p>
      </dsp:txBody>
      <dsp:txXfrm>
        <a:off x="2243727" y="1331354"/>
        <a:ext cx="1905012" cy="2268881"/>
      </dsp:txXfrm>
    </dsp:sp>
    <dsp:sp modelId="{1C5FE82E-7FB8-4443-BC72-55797B9547CA}">
      <dsp:nvSpPr>
        <dsp:cNvPr id="0" name=""/>
        <dsp:cNvSpPr/>
      </dsp:nvSpPr>
      <dsp:spPr>
        <a:xfrm>
          <a:off x="4482117" y="213"/>
          <a:ext cx="666754" cy="6667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49301-28CE-4A5C-BC08-B35880A8E47A}">
      <dsp:nvSpPr>
        <dsp:cNvPr id="0" name=""/>
        <dsp:cNvSpPr/>
      </dsp:nvSpPr>
      <dsp:spPr>
        <a:xfrm>
          <a:off x="4482117" y="821787"/>
          <a:ext cx="1905012" cy="43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Leader Election</a:t>
          </a:r>
        </a:p>
      </dsp:txBody>
      <dsp:txXfrm>
        <a:off x="4482117" y="821787"/>
        <a:ext cx="1905012" cy="437557"/>
      </dsp:txXfrm>
    </dsp:sp>
    <dsp:sp modelId="{A11F9492-26B8-49A4-A2F0-AEF6478E62D7}">
      <dsp:nvSpPr>
        <dsp:cNvPr id="0" name=""/>
        <dsp:cNvSpPr/>
      </dsp:nvSpPr>
      <dsp:spPr>
        <a:xfrm>
          <a:off x="4482117" y="1331354"/>
          <a:ext cx="1905012" cy="226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In the event that the present leader is unsuccessful, a new leader will be chosen through a leader election procedure. </a:t>
          </a:r>
        </a:p>
        <a:p>
          <a:pPr marL="0" lvl="0" indent="0" algn="l" defTabSz="488950">
            <a:lnSpc>
              <a:spcPct val="100000"/>
            </a:lnSpc>
            <a:spcBef>
              <a:spcPct val="0"/>
            </a:spcBef>
            <a:spcAft>
              <a:spcPct val="35000"/>
            </a:spcAft>
            <a:buNone/>
          </a:pPr>
          <a:r>
            <a:rPr lang="en-US" sz="1100" kern="1200" dirty="0"/>
            <a:t>For partitions in a topic, Apache Kafka uses </a:t>
          </a:r>
          <a:r>
            <a:rPr lang="en-US" sz="1100" kern="1200" dirty="0" err="1"/>
            <a:t>ZooKeeper</a:t>
          </a:r>
          <a:r>
            <a:rPr lang="en-US" sz="1100" kern="1200" dirty="0"/>
            <a:t> to manage leader election.</a:t>
          </a:r>
        </a:p>
      </dsp:txBody>
      <dsp:txXfrm>
        <a:off x="4482117" y="1331354"/>
        <a:ext cx="1905012" cy="2268881"/>
      </dsp:txXfrm>
    </dsp:sp>
    <dsp:sp modelId="{AB5A26A8-FC2B-4039-A008-84A6CD11BD6E}">
      <dsp:nvSpPr>
        <dsp:cNvPr id="0" name=""/>
        <dsp:cNvSpPr/>
      </dsp:nvSpPr>
      <dsp:spPr>
        <a:xfrm>
          <a:off x="6720507" y="213"/>
          <a:ext cx="666754" cy="6667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34B99-33B6-47D5-9234-C8839104AC17}">
      <dsp:nvSpPr>
        <dsp:cNvPr id="0" name=""/>
        <dsp:cNvSpPr/>
      </dsp:nvSpPr>
      <dsp:spPr>
        <a:xfrm>
          <a:off x="6720507" y="821787"/>
          <a:ext cx="1905012" cy="43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Broker Registration</a:t>
          </a:r>
        </a:p>
      </dsp:txBody>
      <dsp:txXfrm>
        <a:off x="6720507" y="821787"/>
        <a:ext cx="1905012" cy="437557"/>
      </dsp:txXfrm>
    </dsp:sp>
    <dsp:sp modelId="{8916A7AA-236C-40DE-B762-5C5C14AF226E}">
      <dsp:nvSpPr>
        <dsp:cNvPr id="0" name=""/>
        <dsp:cNvSpPr/>
      </dsp:nvSpPr>
      <dsp:spPr>
        <a:xfrm>
          <a:off x="6720507" y="1331354"/>
          <a:ext cx="1905012" cy="226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In order for other brokers and clients to locate a new broker when it is introduced to a Kafka cluster, the broker must register with </a:t>
          </a:r>
          <a:r>
            <a:rPr lang="en-US" sz="1100" kern="1200" dirty="0" err="1"/>
            <a:t>ZooKeeper</a:t>
          </a:r>
          <a:r>
            <a:rPr lang="en-US" sz="1100" kern="1200" dirty="0"/>
            <a:t>. Making a </a:t>
          </a:r>
          <a:r>
            <a:rPr lang="en-US" sz="1100" kern="1200" dirty="0" err="1"/>
            <a:t>znode</a:t>
          </a:r>
          <a:r>
            <a:rPr lang="en-US" sz="1100" kern="1200" dirty="0"/>
            <a:t> in </a:t>
          </a:r>
          <a:r>
            <a:rPr lang="en-US" sz="1100" kern="1200" dirty="0" err="1"/>
            <a:t>ZooKeeper</a:t>
          </a:r>
          <a:r>
            <a:rPr lang="en-US" sz="1100" kern="1200" dirty="0"/>
            <a:t> that contains the broker's metadata, including its ID and network address, is a step in the broker registration process.</a:t>
          </a:r>
        </a:p>
      </dsp:txBody>
      <dsp:txXfrm>
        <a:off x="6720507" y="1331354"/>
        <a:ext cx="1905012" cy="2268881"/>
      </dsp:txXfrm>
    </dsp:sp>
    <dsp:sp modelId="{A295E1F4-B333-40A3-9497-7DC7156671D3}">
      <dsp:nvSpPr>
        <dsp:cNvPr id="0" name=""/>
        <dsp:cNvSpPr/>
      </dsp:nvSpPr>
      <dsp:spPr>
        <a:xfrm>
          <a:off x="8958897" y="213"/>
          <a:ext cx="666754" cy="6667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84BF8-D7D4-4843-918E-051EC59C84BA}">
      <dsp:nvSpPr>
        <dsp:cNvPr id="0" name=""/>
        <dsp:cNvSpPr/>
      </dsp:nvSpPr>
      <dsp:spPr>
        <a:xfrm>
          <a:off x="8958897" y="821787"/>
          <a:ext cx="1905012" cy="437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Configuration Management</a:t>
          </a:r>
        </a:p>
      </dsp:txBody>
      <dsp:txXfrm>
        <a:off x="8958897" y="821787"/>
        <a:ext cx="1905012" cy="437557"/>
      </dsp:txXfrm>
    </dsp:sp>
    <dsp:sp modelId="{138CDB39-9323-4131-9C9D-D7EB138B4A40}">
      <dsp:nvSpPr>
        <dsp:cNvPr id="0" name=""/>
        <dsp:cNvSpPr/>
      </dsp:nvSpPr>
      <dsp:spPr>
        <a:xfrm>
          <a:off x="8958897" y="1331354"/>
          <a:ext cx="1905012" cy="2268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The topic configuration, partition assignment, and broker metadata are only a few of the configuration details that are stored and managed by </a:t>
          </a:r>
          <a:r>
            <a:rPr lang="en-US" sz="1100" kern="1200" dirty="0" err="1"/>
            <a:t>ZooKeeper</a:t>
          </a:r>
          <a:r>
            <a:rPr lang="en-US" sz="1100" kern="1200" dirty="0"/>
            <a:t> in Kafka. </a:t>
          </a:r>
        </a:p>
        <a:p>
          <a:pPr marL="0" lvl="0" indent="0" algn="l" defTabSz="488950">
            <a:lnSpc>
              <a:spcPct val="100000"/>
            </a:lnSpc>
            <a:spcBef>
              <a:spcPct val="0"/>
            </a:spcBef>
            <a:spcAft>
              <a:spcPct val="35000"/>
            </a:spcAft>
            <a:buNone/>
          </a:pPr>
          <a:r>
            <a:rPr lang="en-US" sz="1100" kern="1200" dirty="0" err="1"/>
            <a:t>ZooKeeper</a:t>
          </a:r>
          <a:r>
            <a:rPr lang="en-US" sz="1100" kern="1200" dirty="0"/>
            <a:t> is used by Kafka brokers and clients to read and write this configuration data, and watches are used to monitor configuration changes.</a:t>
          </a:r>
        </a:p>
      </dsp:txBody>
      <dsp:txXfrm>
        <a:off x="8958897" y="1331354"/>
        <a:ext cx="1905012" cy="22688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6D521-C14F-ED48-803F-C89D718FB466}">
      <dsp:nvSpPr>
        <dsp:cNvPr id="0" name=""/>
        <dsp:cNvSpPr/>
      </dsp:nvSpPr>
      <dsp:spPr>
        <a:xfrm>
          <a:off x="2276060" y="1575"/>
          <a:ext cx="9104243" cy="8160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648" tIns="207268" rIns="176648" bIns="207268" numCol="1" spcCol="1270" anchor="ctr" anchorCtr="0">
          <a:noAutofit/>
        </a:bodyPr>
        <a:lstStyle/>
        <a:p>
          <a:pPr marL="0" lvl="0" indent="0" algn="l" defTabSz="488950">
            <a:lnSpc>
              <a:spcPct val="90000"/>
            </a:lnSpc>
            <a:spcBef>
              <a:spcPct val="0"/>
            </a:spcBef>
            <a:spcAft>
              <a:spcPct val="35000"/>
            </a:spcAft>
            <a:buNone/>
          </a:pPr>
          <a:r>
            <a:rPr lang="en-US" sz="1100" kern="1200"/>
            <a:t>We need to obtain an API key in order to use the WeatherStack API. This key, which serves as a special identification, is used to verify our queries to the API.</a:t>
          </a:r>
        </a:p>
      </dsp:txBody>
      <dsp:txXfrm>
        <a:off x="2276060" y="1575"/>
        <a:ext cx="9104243" cy="816014"/>
      </dsp:txXfrm>
    </dsp:sp>
    <dsp:sp modelId="{C1B0F435-B549-D148-B7AE-F179224922D7}">
      <dsp:nvSpPr>
        <dsp:cNvPr id="0" name=""/>
        <dsp:cNvSpPr/>
      </dsp:nvSpPr>
      <dsp:spPr>
        <a:xfrm>
          <a:off x="0" y="1575"/>
          <a:ext cx="2276060" cy="81601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442" tIns="80604" rIns="120442" bIns="80604" numCol="1" spcCol="1270" anchor="ctr" anchorCtr="0">
          <a:noAutofit/>
        </a:bodyPr>
        <a:lstStyle/>
        <a:p>
          <a:pPr marL="0" lvl="0" indent="0" algn="ctr" defTabSz="622300">
            <a:lnSpc>
              <a:spcPct val="90000"/>
            </a:lnSpc>
            <a:spcBef>
              <a:spcPct val="0"/>
            </a:spcBef>
            <a:spcAft>
              <a:spcPct val="35000"/>
            </a:spcAft>
            <a:buNone/>
          </a:pPr>
          <a:r>
            <a:rPr lang="en-US" sz="1400" kern="1200"/>
            <a:t>API Key</a:t>
          </a:r>
        </a:p>
      </dsp:txBody>
      <dsp:txXfrm>
        <a:off x="0" y="1575"/>
        <a:ext cx="2276060" cy="816014"/>
      </dsp:txXfrm>
    </dsp:sp>
    <dsp:sp modelId="{32D81845-F7FD-3243-9C42-F8DB1E8CDDA4}">
      <dsp:nvSpPr>
        <dsp:cNvPr id="0" name=""/>
        <dsp:cNvSpPr/>
      </dsp:nvSpPr>
      <dsp:spPr>
        <a:xfrm>
          <a:off x="2276060" y="866550"/>
          <a:ext cx="9104243" cy="8160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648" tIns="207268" rIns="176648" bIns="207268" numCol="1" spcCol="1270" anchor="ctr" anchorCtr="0">
          <a:noAutofit/>
        </a:bodyPr>
        <a:lstStyle/>
        <a:p>
          <a:pPr marL="0" lvl="0" indent="0" algn="l" defTabSz="488950">
            <a:lnSpc>
              <a:spcPct val="90000"/>
            </a:lnSpc>
            <a:spcBef>
              <a:spcPct val="0"/>
            </a:spcBef>
            <a:spcAft>
              <a:spcPct val="35000"/>
            </a:spcAft>
            <a:buNone/>
          </a:pPr>
          <a:r>
            <a:rPr lang="en-US" sz="1100" kern="1200"/>
            <a:t>Several endpoints of the WeatherStack API are available for retrieving various kinds of weather data. We can, for instance, use the "current" endpoint to get the weather at a certain area right now or the ”historical” endpoint to get a historical data for a specified amount of time.</a:t>
          </a:r>
        </a:p>
      </dsp:txBody>
      <dsp:txXfrm>
        <a:off x="2276060" y="866550"/>
        <a:ext cx="9104243" cy="816014"/>
      </dsp:txXfrm>
    </dsp:sp>
    <dsp:sp modelId="{E3E3442C-B927-7749-B9DF-9461E0B2F195}">
      <dsp:nvSpPr>
        <dsp:cNvPr id="0" name=""/>
        <dsp:cNvSpPr/>
      </dsp:nvSpPr>
      <dsp:spPr>
        <a:xfrm>
          <a:off x="0" y="866550"/>
          <a:ext cx="2276060" cy="81601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442" tIns="80604" rIns="120442" bIns="80604" numCol="1" spcCol="1270" anchor="ctr" anchorCtr="0">
          <a:noAutofit/>
        </a:bodyPr>
        <a:lstStyle/>
        <a:p>
          <a:pPr marL="0" lvl="0" indent="0" algn="ctr" defTabSz="622300">
            <a:lnSpc>
              <a:spcPct val="90000"/>
            </a:lnSpc>
            <a:spcBef>
              <a:spcPct val="0"/>
            </a:spcBef>
            <a:spcAft>
              <a:spcPct val="35000"/>
            </a:spcAft>
            <a:buNone/>
          </a:pPr>
          <a:r>
            <a:rPr lang="en-US" sz="1400" kern="1200"/>
            <a:t>Endpoints</a:t>
          </a:r>
        </a:p>
      </dsp:txBody>
      <dsp:txXfrm>
        <a:off x="0" y="866550"/>
        <a:ext cx="2276060" cy="816014"/>
      </dsp:txXfrm>
    </dsp:sp>
    <dsp:sp modelId="{7C6D66CC-7013-B34E-9A9D-A16B8DB22074}">
      <dsp:nvSpPr>
        <dsp:cNvPr id="0" name=""/>
        <dsp:cNvSpPr/>
      </dsp:nvSpPr>
      <dsp:spPr>
        <a:xfrm>
          <a:off x="2276060" y="1731525"/>
          <a:ext cx="9104243" cy="8160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648" tIns="207268" rIns="176648" bIns="207268" numCol="1" spcCol="1270" anchor="ctr" anchorCtr="0">
          <a:noAutofit/>
        </a:bodyPr>
        <a:lstStyle/>
        <a:p>
          <a:pPr marL="0" lvl="0" indent="0" algn="l" defTabSz="488950">
            <a:lnSpc>
              <a:spcPct val="90000"/>
            </a:lnSpc>
            <a:spcBef>
              <a:spcPct val="0"/>
            </a:spcBef>
            <a:spcAft>
              <a:spcPct val="35000"/>
            </a:spcAft>
            <a:buNone/>
          </a:pPr>
          <a:r>
            <a:rPr lang="en-US" sz="1100" kern="1200"/>
            <a:t>We can send a number of arguments to the WeatherStack API in order to tailor our query. We can designate the language in which the response should be given or the units in which temperatures should be displayed, for instance. Using arguments like "query" (for a city, zip code, or other location-specific identifier) or "lat" and "lon" (for latitude and longitude coordinates), we can additionally define the place for which we want to get weather data.</a:t>
          </a:r>
        </a:p>
      </dsp:txBody>
      <dsp:txXfrm>
        <a:off x="2276060" y="1731525"/>
        <a:ext cx="9104243" cy="816014"/>
      </dsp:txXfrm>
    </dsp:sp>
    <dsp:sp modelId="{E63FF3B6-0684-3D45-A269-9C95BB48214C}">
      <dsp:nvSpPr>
        <dsp:cNvPr id="0" name=""/>
        <dsp:cNvSpPr/>
      </dsp:nvSpPr>
      <dsp:spPr>
        <a:xfrm>
          <a:off x="0" y="1731525"/>
          <a:ext cx="2276060" cy="81601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442" tIns="80604" rIns="120442" bIns="80604" numCol="1" spcCol="1270" anchor="ctr" anchorCtr="0">
          <a:noAutofit/>
        </a:bodyPr>
        <a:lstStyle/>
        <a:p>
          <a:pPr marL="0" lvl="0" indent="0" algn="ctr" defTabSz="622300">
            <a:lnSpc>
              <a:spcPct val="90000"/>
            </a:lnSpc>
            <a:spcBef>
              <a:spcPct val="0"/>
            </a:spcBef>
            <a:spcAft>
              <a:spcPct val="35000"/>
            </a:spcAft>
            <a:buNone/>
          </a:pPr>
          <a:r>
            <a:rPr lang="en-US" sz="1400" kern="1200"/>
            <a:t>Parameters</a:t>
          </a:r>
        </a:p>
      </dsp:txBody>
      <dsp:txXfrm>
        <a:off x="0" y="1731525"/>
        <a:ext cx="2276060" cy="816014"/>
      </dsp:txXfrm>
    </dsp:sp>
    <dsp:sp modelId="{A08EF105-2F34-954C-B2CB-2292F3EF921A}">
      <dsp:nvSpPr>
        <dsp:cNvPr id="0" name=""/>
        <dsp:cNvSpPr/>
      </dsp:nvSpPr>
      <dsp:spPr>
        <a:xfrm>
          <a:off x="2276060" y="2596501"/>
          <a:ext cx="9104243" cy="8160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6648" tIns="207268" rIns="176648" bIns="207268" numCol="1" spcCol="1270" anchor="ctr" anchorCtr="0">
          <a:noAutofit/>
        </a:bodyPr>
        <a:lstStyle/>
        <a:p>
          <a:pPr marL="0" lvl="0" indent="0" algn="l" defTabSz="488950">
            <a:lnSpc>
              <a:spcPct val="90000"/>
            </a:lnSpc>
            <a:spcBef>
              <a:spcPct val="0"/>
            </a:spcBef>
            <a:spcAft>
              <a:spcPct val="35000"/>
            </a:spcAft>
            <a:buNone/>
          </a:pPr>
          <a:r>
            <a:rPr lang="en-US" sz="1100" kern="1200"/>
            <a:t>The JSON format, which is typical for web APIs, is the format in which the WeatherStack API returns data. A number of fields in the response include data about the weather, including fields for temperature, humidity, and wind speed.</a:t>
          </a:r>
        </a:p>
      </dsp:txBody>
      <dsp:txXfrm>
        <a:off x="2276060" y="2596501"/>
        <a:ext cx="9104243" cy="816014"/>
      </dsp:txXfrm>
    </dsp:sp>
    <dsp:sp modelId="{024776A5-F2CD-2B4E-AC56-F2CB068B39A6}">
      <dsp:nvSpPr>
        <dsp:cNvPr id="0" name=""/>
        <dsp:cNvSpPr/>
      </dsp:nvSpPr>
      <dsp:spPr>
        <a:xfrm>
          <a:off x="0" y="2596501"/>
          <a:ext cx="2276060" cy="81601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442" tIns="80604" rIns="120442" bIns="80604" numCol="1" spcCol="1270" anchor="ctr" anchorCtr="0">
          <a:noAutofit/>
        </a:bodyPr>
        <a:lstStyle/>
        <a:p>
          <a:pPr marL="0" lvl="0" indent="0" algn="ctr" defTabSz="622300">
            <a:lnSpc>
              <a:spcPct val="90000"/>
            </a:lnSpc>
            <a:spcBef>
              <a:spcPct val="0"/>
            </a:spcBef>
            <a:spcAft>
              <a:spcPct val="35000"/>
            </a:spcAft>
            <a:buNone/>
          </a:pPr>
          <a:r>
            <a:rPr lang="en-US" sz="1400" kern="1200"/>
            <a:t>Response Format</a:t>
          </a:r>
        </a:p>
      </dsp:txBody>
      <dsp:txXfrm>
        <a:off x="0" y="2596501"/>
        <a:ext cx="2276060" cy="8160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1D4F8-463F-4AD9-9123-9AE9E0E71BA8}">
      <dsp:nvSpPr>
        <dsp:cNvPr id="0" name=""/>
        <dsp:cNvSpPr/>
      </dsp:nvSpPr>
      <dsp:spPr>
        <a:xfrm>
          <a:off x="6934" y="303140"/>
          <a:ext cx="879171" cy="879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4F0FBA-FA3B-4E66-9066-4D372A8A7A02}">
      <dsp:nvSpPr>
        <dsp:cNvPr id="0" name=""/>
        <dsp:cNvSpPr/>
      </dsp:nvSpPr>
      <dsp:spPr>
        <a:xfrm>
          <a:off x="6934" y="1303047"/>
          <a:ext cx="2511919" cy="37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Document-Oriented</a:t>
          </a:r>
        </a:p>
      </dsp:txBody>
      <dsp:txXfrm>
        <a:off x="6934" y="1303047"/>
        <a:ext cx="2511919" cy="376787"/>
      </dsp:txXfrm>
    </dsp:sp>
    <dsp:sp modelId="{9386E85C-AD39-4622-A2A7-A2FE00747851}">
      <dsp:nvSpPr>
        <dsp:cNvPr id="0" name=""/>
        <dsp:cNvSpPr/>
      </dsp:nvSpPr>
      <dsp:spPr>
        <a:xfrm>
          <a:off x="6934" y="1735992"/>
          <a:ext cx="2511919" cy="1374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As a document-oriented database, MongoDB stores data in the flexible and schema-free BSON (Binary JSON) format. More dynamic schemas can be created than with conventional relational databases thanks to this.</a:t>
          </a:r>
        </a:p>
      </dsp:txBody>
      <dsp:txXfrm>
        <a:off x="6934" y="1735992"/>
        <a:ext cx="2511919" cy="1374958"/>
      </dsp:txXfrm>
    </dsp:sp>
    <dsp:sp modelId="{3C1D63F9-630E-4BC6-B66F-76D33412275A}">
      <dsp:nvSpPr>
        <dsp:cNvPr id="0" name=""/>
        <dsp:cNvSpPr/>
      </dsp:nvSpPr>
      <dsp:spPr>
        <a:xfrm>
          <a:off x="2958439" y="303140"/>
          <a:ext cx="879171" cy="879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51FA90-782F-496D-84D2-C39200023300}">
      <dsp:nvSpPr>
        <dsp:cNvPr id="0" name=""/>
        <dsp:cNvSpPr/>
      </dsp:nvSpPr>
      <dsp:spPr>
        <a:xfrm>
          <a:off x="2958439" y="1303047"/>
          <a:ext cx="2511919" cy="37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Flexible Data Model</a:t>
          </a:r>
        </a:p>
      </dsp:txBody>
      <dsp:txXfrm>
        <a:off x="2958439" y="1303047"/>
        <a:ext cx="2511919" cy="376787"/>
      </dsp:txXfrm>
    </dsp:sp>
    <dsp:sp modelId="{02DE8824-575E-4538-8ECA-5C146DDB7917}">
      <dsp:nvSpPr>
        <dsp:cNvPr id="0" name=""/>
        <dsp:cNvSpPr/>
      </dsp:nvSpPr>
      <dsp:spPr>
        <a:xfrm>
          <a:off x="2958439" y="1735992"/>
          <a:ext cx="2511919" cy="1374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Nested and hierarchical data structures are supported by MongoDB's flexible data model, making it simple to store and retrieve complicated data. As a result, it excels at both storing and retrieving unstructured or semi-structured data, like JSON or XML documents.</a:t>
          </a:r>
        </a:p>
      </dsp:txBody>
      <dsp:txXfrm>
        <a:off x="2958439" y="1735992"/>
        <a:ext cx="2511919" cy="1374958"/>
      </dsp:txXfrm>
    </dsp:sp>
    <dsp:sp modelId="{E8946AFA-FE41-4419-8E5E-64A1A032669E}">
      <dsp:nvSpPr>
        <dsp:cNvPr id="0" name=""/>
        <dsp:cNvSpPr/>
      </dsp:nvSpPr>
      <dsp:spPr>
        <a:xfrm>
          <a:off x="5909944" y="303140"/>
          <a:ext cx="879171" cy="879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ABE5D-BAB9-4A72-8DE9-11B1040FB104}">
      <dsp:nvSpPr>
        <dsp:cNvPr id="0" name=""/>
        <dsp:cNvSpPr/>
      </dsp:nvSpPr>
      <dsp:spPr>
        <a:xfrm>
          <a:off x="5909944" y="1303047"/>
          <a:ext cx="2511919" cy="37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Map-Reduce</a:t>
          </a:r>
        </a:p>
      </dsp:txBody>
      <dsp:txXfrm>
        <a:off x="5909944" y="1303047"/>
        <a:ext cx="2511919" cy="376787"/>
      </dsp:txXfrm>
    </dsp:sp>
    <dsp:sp modelId="{A7CAD8A6-8A53-4836-B4A0-781307E2081C}">
      <dsp:nvSpPr>
        <dsp:cNvPr id="0" name=""/>
        <dsp:cNvSpPr/>
      </dsp:nvSpPr>
      <dsp:spPr>
        <a:xfrm>
          <a:off x="5909944" y="1735992"/>
          <a:ext cx="2511919" cy="1374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Map-reduce is supported by MongoDB, allowing for the batch processing of big datasets. Applications involving data analysis and data mining may benefit from this.</a:t>
          </a:r>
        </a:p>
      </dsp:txBody>
      <dsp:txXfrm>
        <a:off x="5909944" y="1735992"/>
        <a:ext cx="2511919" cy="1374958"/>
      </dsp:txXfrm>
    </dsp:sp>
    <dsp:sp modelId="{7D58AE33-1976-4A89-8F19-719E6E58D783}">
      <dsp:nvSpPr>
        <dsp:cNvPr id="0" name=""/>
        <dsp:cNvSpPr/>
      </dsp:nvSpPr>
      <dsp:spPr>
        <a:xfrm>
          <a:off x="8861450" y="303140"/>
          <a:ext cx="879171" cy="879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11AC1-3A97-4F00-AE02-03440A6ECABB}">
      <dsp:nvSpPr>
        <dsp:cNvPr id="0" name=""/>
        <dsp:cNvSpPr/>
      </dsp:nvSpPr>
      <dsp:spPr>
        <a:xfrm>
          <a:off x="8861450" y="1303047"/>
          <a:ext cx="2511919" cy="37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Cross-Platform Compatibility</a:t>
          </a:r>
        </a:p>
      </dsp:txBody>
      <dsp:txXfrm>
        <a:off x="8861450" y="1303047"/>
        <a:ext cx="2511919" cy="376787"/>
      </dsp:txXfrm>
    </dsp:sp>
    <dsp:sp modelId="{134814A7-2A03-4148-8244-2948CDC963B6}">
      <dsp:nvSpPr>
        <dsp:cNvPr id="0" name=""/>
        <dsp:cNvSpPr/>
      </dsp:nvSpPr>
      <dsp:spPr>
        <a:xfrm>
          <a:off x="8861450" y="1735992"/>
          <a:ext cx="2511919" cy="1374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MongoDB is a popular choice for developing web and mobile applications since it works with a wide variety of programming languages and platforms. Additionally, it offers official drivers for well-known programming languages including Java, Python, and Node.js.</a:t>
          </a:r>
        </a:p>
      </dsp:txBody>
      <dsp:txXfrm>
        <a:off x="8861450" y="1735992"/>
        <a:ext cx="2511919" cy="13749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D1361-3E81-D94A-9E99-37BA8C17DBA7}">
      <dsp:nvSpPr>
        <dsp:cNvPr id="0" name=""/>
        <dsp:cNvSpPr/>
      </dsp:nvSpPr>
      <dsp:spPr>
        <a:xfrm>
          <a:off x="2240038" y="914284"/>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8598" y="957434"/>
        <a:ext cx="25669" cy="5138"/>
      </dsp:txXfrm>
    </dsp:sp>
    <dsp:sp modelId="{C39D34A8-3D00-BF4D-A434-818D4D93644D}">
      <dsp:nvSpPr>
        <dsp:cNvPr id="0" name=""/>
        <dsp:cNvSpPr/>
      </dsp:nvSpPr>
      <dsp:spPr>
        <a:xfrm>
          <a:off x="9710" y="290365"/>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Launching three separate terminals. One for zookeeper initialization, one for Kafka Broker registration and the last one for Kafka Producer/Consumer operations.</a:t>
          </a:r>
        </a:p>
      </dsp:txBody>
      <dsp:txXfrm>
        <a:off x="9710" y="290365"/>
        <a:ext cx="2232127" cy="1339276"/>
      </dsp:txXfrm>
    </dsp:sp>
    <dsp:sp modelId="{EC983E7E-B452-D14E-A93E-3CAE39BED6A8}">
      <dsp:nvSpPr>
        <dsp:cNvPr id="0" name=""/>
        <dsp:cNvSpPr/>
      </dsp:nvSpPr>
      <dsp:spPr>
        <a:xfrm>
          <a:off x="4985555" y="914284"/>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4115" y="957434"/>
        <a:ext cx="25669" cy="5138"/>
      </dsp:txXfrm>
    </dsp:sp>
    <dsp:sp modelId="{B6CE54F0-FA0E-6D4C-A002-C7EC0BE7593C}">
      <dsp:nvSpPr>
        <dsp:cNvPr id="0" name=""/>
        <dsp:cNvSpPr/>
      </dsp:nvSpPr>
      <dsp:spPr>
        <a:xfrm>
          <a:off x="2755227" y="290365"/>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The last terminal is not really needed. I just added it to view events, topics and messages manually for quick access instead of running the python code.</a:t>
          </a:r>
        </a:p>
      </dsp:txBody>
      <dsp:txXfrm>
        <a:off x="2755227" y="290365"/>
        <a:ext cx="2232127" cy="1339276"/>
      </dsp:txXfrm>
    </dsp:sp>
    <dsp:sp modelId="{8BE2906C-EB4D-4B42-98A5-AA3E58D5CECE}">
      <dsp:nvSpPr>
        <dsp:cNvPr id="0" name=""/>
        <dsp:cNvSpPr/>
      </dsp:nvSpPr>
      <dsp:spPr>
        <a:xfrm>
          <a:off x="1125774" y="1627842"/>
          <a:ext cx="5491034" cy="482789"/>
        </a:xfrm>
        <a:custGeom>
          <a:avLst/>
          <a:gdLst/>
          <a:ahLst/>
          <a:cxnLst/>
          <a:rect l="0" t="0" r="0" b="0"/>
          <a:pathLst>
            <a:path>
              <a:moveTo>
                <a:pt x="5491034" y="0"/>
              </a:moveTo>
              <a:lnTo>
                <a:pt x="5491034" y="258494"/>
              </a:lnTo>
              <a:lnTo>
                <a:pt x="0" y="258494"/>
              </a:lnTo>
              <a:lnTo>
                <a:pt x="0" y="482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3416" y="1866667"/>
        <a:ext cx="275749" cy="5138"/>
      </dsp:txXfrm>
    </dsp:sp>
    <dsp:sp modelId="{604FF560-34FB-2847-9C1E-BCCFFB77745E}">
      <dsp:nvSpPr>
        <dsp:cNvPr id="0" name=""/>
        <dsp:cNvSpPr/>
      </dsp:nvSpPr>
      <dsp:spPr>
        <a:xfrm>
          <a:off x="5500744" y="290365"/>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necessary topics and allotting partitions.</a:t>
          </a:r>
        </a:p>
      </dsp:txBody>
      <dsp:txXfrm>
        <a:off x="5500744" y="290365"/>
        <a:ext cx="2232127" cy="1339276"/>
      </dsp:txXfrm>
    </dsp:sp>
    <dsp:sp modelId="{9FAA7224-5D3C-BF42-9CD3-30116C9326D6}">
      <dsp:nvSpPr>
        <dsp:cNvPr id="0" name=""/>
        <dsp:cNvSpPr/>
      </dsp:nvSpPr>
      <dsp:spPr>
        <a:xfrm>
          <a:off x="2240038" y="2766950"/>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8598" y="2810101"/>
        <a:ext cx="25669" cy="5138"/>
      </dsp:txXfrm>
    </dsp:sp>
    <dsp:sp modelId="{7738FD31-7FFC-E546-BE44-1A6464018533}">
      <dsp:nvSpPr>
        <dsp:cNvPr id="0" name=""/>
        <dsp:cNvSpPr/>
      </dsp:nvSpPr>
      <dsp:spPr>
        <a:xfrm>
          <a:off x="9710" y="2143032"/>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and running a python script that extracts 5 years historical data for 10 cities from WeatherStack API and sends it to the corresponding Kafka Topic as a message.</a:t>
          </a:r>
        </a:p>
      </dsp:txBody>
      <dsp:txXfrm>
        <a:off x="9710" y="2143032"/>
        <a:ext cx="2232127" cy="1339276"/>
      </dsp:txXfrm>
    </dsp:sp>
    <dsp:sp modelId="{E90423BC-AE1D-E44D-B7B0-7A21C3160238}">
      <dsp:nvSpPr>
        <dsp:cNvPr id="0" name=""/>
        <dsp:cNvSpPr/>
      </dsp:nvSpPr>
      <dsp:spPr>
        <a:xfrm>
          <a:off x="4985555" y="2766950"/>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4115" y="2810101"/>
        <a:ext cx="25669" cy="5138"/>
      </dsp:txXfrm>
    </dsp:sp>
    <dsp:sp modelId="{BB098842-C2EF-D142-9259-D22F8C5E0FB6}">
      <dsp:nvSpPr>
        <dsp:cNvPr id="0" name=""/>
        <dsp:cNvSpPr/>
      </dsp:nvSpPr>
      <dsp:spPr>
        <a:xfrm>
          <a:off x="2755227" y="2143032"/>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Deploying MongoDB Atlas cluster and connecting this with the Compass cluster.</a:t>
          </a:r>
        </a:p>
      </dsp:txBody>
      <dsp:txXfrm>
        <a:off x="2755227" y="2143032"/>
        <a:ext cx="2232127" cy="1339276"/>
      </dsp:txXfrm>
    </dsp:sp>
    <dsp:sp modelId="{F9A2D056-B90B-F045-95DE-207EAA923DC1}">
      <dsp:nvSpPr>
        <dsp:cNvPr id="0" name=""/>
        <dsp:cNvSpPr/>
      </dsp:nvSpPr>
      <dsp:spPr>
        <a:xfrm>
          <a:off x="1125774" y="3480508"/>
          <a:ext cx="5491034" cy="482789"/>
        </a:xfrm>
        <a:custGeom>
          <a:avLst/>
          <a:gdLst/>
          <a:ahLst/>
          <a:cxnLst/>
          <a:rect l="0" t="0" r="0" b="0"/>
          <a:pathLst>
            <a:path>
              <a:moveTo>
                <a:pt x="5491034" y="0"/>
              </a:moveTo>
              <a:lnTo>
                <a:pt x="5491034" y="258494"/>
              </a:lnTo>
              <a:lnTo>
                <a:pt x="0" y="258494"/>
              </a:lnTo>
              <a:lnTo>
                <a:pt x="0" y="482789"/>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33416" y="3719334"/>
        <a:ext cx="275749" cy="5138"/>
      </dsp:txXfrm>
    </dsp:sp>
    <dsp:sp modelId="{27EE1C19-7975-9247-82C6-654EA576D57A}">
      <dsp:nvSpPr>
        <dsp:cNvPr id="0" name=""/>
        <dsp:cNvSpPr/>
      </dsp:nvSpPr>
      <dsp:spPr>
        <a:xfrm>
          <a:off x="5500744" y="2143032"/>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similar collections as Kafka Topics.</a:t>
          </a:r>
        </a:p>
      </dsp:txBody>
      <dsp:txXfrm>
        <a:off x="5500744" y="2143032"/>
        <a:ext cx="2232127" cy="1339276"/>
      </dsp:txXfrm>
    </dsp:sp>
    <dsp:sp modelId="{542D81B1-D4A9-6642-BB43-B74481648AF7}">
      <dsp:nvSpPr>
        <dsp:cNvPr id="0" name=""/>
        <dsp:cNvSpPr/>
      </dsp:nvSpPr>
      <dsp:spPr>
        <a:xfrm>
          <a:off x="2240038" y="4619616"/>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68598" y="4662767"/>
        <a:ext cx="25669" cy="5138"/>
      </dsp:txXfrm>
    </dsp:sp>
    <dsp:sp modelId="{800298A3-DC89-7B4B-8958-F8E8557B9FFB}">
      <dsp:nvSpPr>
        <dsp:cNvPr id="0" name=""/>
        <dsp:cNvSpPr/>
      </dsp:nvSpPr>
      <dsp:spPr>
        <a:xfrm>
          <a:off x="9710" y="3995698"/>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a python script that runs 24/7 extracting 15 min separated real time data for all the cities and pushing it to the corresponding Kafka Topic. This script runs in parallel to all the other scripts.</a:t>
          </a:r>
        </a:p>
      </dsp:txBody>
      <dsp:txXfrm>
        <a:off x="9710" y="3995698"/>
        <a:ext cx="2232127" cy="1339276"/>
      </dsp:txXfrm>
    </dsp:sp>
    <dsp:sp modelId="{3FEC321A-0466-BA46-A204-3E218CC15A04}">
      <dsp:nvSpPr>
        <dsp:cNvPr id="0" name=""/>
        <dsp:cNvSpPr/>
      </dsp:nvSpPr>
      <dsp:spPr>
        <a:xfrm>
          <a:off x="4985555" y="4619616"/>
          <a:ext cx="482789" cy="91440"/>
        </a:xfrm>
        <a:custGeom>
          <a:avLst/>
          <a:gdLst/>
          <a:ahLst/>
          <a:cxnLst/>
          <a:rect l="0" t="0" r="0" b="0"/>
          <a:pathLst>
            <a:path>
              <a:moveTo>
                <a:pt x="0" y="45720"/>
              </a:moveTo>
              <a:lnTo>
                <a:pt x="482789"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4115" y="4662767"/>
        <a:ext cx="25669" cy="5138"/>
      </dsp:txXfrm>
    </dsp:sp>
    <dsp:sp modelId="{2706E095-3543-0044-9611-6C4072505C39}">
      <dsp:nvSpPr>
        <dsp:cNvPr id="0" name=""/>
        <dsp:cNvSpPr/>
      </dsp:nvSpPr>
      <dsp:spPr>
        <a:xfrm>
          <a:off x="2755227" y="3995698"/>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a python script that loads all the historical data in MongoDB Collections.</a:t>
          </a:r>
        </a:p>
      </dsp:txBody>
      <dsp:txXfrm>
        <a:off x="2755227" y="3995698"/>
        <a:ext cx="2232127" cy="1339276"/>
      </dsp:txXfrm>
    </dsp:sp>
    <dsp:sp modelId="{84A9886D-2AAA-D54B-BDFD-7C3D99550E0D}">
      <dsp:nvSpPr>
        <dsp:cNvPr id="0" name=""/>
        <dsp:cNvSpPr/>
      </dsp:nvSpPr>
      <dsp:spPr>
        <a:xfrm>
          <a:off x="5500744" y="3995698"/>
          <a:ext cx="2232127" cy="1339276"/>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376" tIns="114809" rIns="109376" bIns="114809" numCol="1" spcCol="1270" anchor="ctr" anchorCtr="0">
          <a:noAutofit/>
        </a:bodyPr>
        <a:lstStyle/>
        <a:p>
          <a:pPr marL="0" lvl="0" indent="0" algn="ctr" defTabSz="533400">
            <a:lnSpc>
              <a:spcPct val="90000"/>
            </a:lnSpc>
            <a:spcBef>
              <a:spcPct val="0"/>
            </a:spcBef>
            <a:spcAft>
              <a:spcPct val="35000"/>
            </a:spcAft>
            <a:buNone/>
          </a:pPr>
          <a:r>
            <a:rPr lang="en-US" sz="1200" kern="1200"/>
            <a:t>Creating a python script that extracts both historical and current weather data and classifies the most recent data entry into a weather type class i.e., Cloudy, Rainy, Snowing etc.</a:t>
          </a:r>
        </a:p>
      </dsp:txBody>
      <dsp:txXfrm>
        <a:off x="5500744" y="3995698"/>
        <a:ext cx="2232127" cy="13392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0F2FE-2C22-6548-9040-6EE1C0575C9C}">
      <dsp:nvSpPr>
        <dsp:cNvPr id="0" name=""/>
        <dsp:cNvSpPr/>
      </dsp:nvSpPr>
      <dsp:spPr>
        <a:xfrm>
          <a:off x="0" y="65706"/>
          <a:ext cx="3055190" cy="19400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98976-2928-AF4C-AF7C-2390E8FED380}">
      <dsp:nvSpPr>
        <dsp:cNvPr id="0" name=""/>
        <dsp:cNvSpPr/>
      </dsp:nvSpPr>
      <dsp:spPr>
        <a:xfrm>
          <a:off x="339465" y="388198"/>
          <a:ext cx="3055190" cy="19400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ct val="35000"/>
            </a:spcAft>
            <a:buNone/>
          </a:pPr>
          <a:r>
            <a:rPr lang="en-US" sz="2300" kern="1200"/>
            <a:t>Terminal 1: Zookeeper Initialization</a:t>
          </a:r>
        </a:p>
      </dsp:txBody>
      <dsp:txXfrm>
        <a:off x="396287" y="445020"/>
        <a:ext cx="2941546" cy="1826401"/>
      </dsp:txXfrm>
    </dsp:sp>
    <dsp:sp modelId="{1B8F5B64-9CB7-6249-BEF6-113DBA587316}">
      <dsp:nvSpPr>
        <dsp:cNvPr id="0" name=""/>
        <dsp:cNvSpPr/>
      </dsp:nvSpPr>
      <dsp:spPr>
        <a:xfrm>
          <a:off x="3734121" y="65706"/>
          <a:ext cx="3055190" cy="19400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6397B-D992-0040-BB69-14EC6FAB7211}">
      <dsp:nvSpPr>
        <dsp:cNvPr id="0" name=""/>
        <dsp:cNvSpPr/>
      </dsp:nvSpPr>
      <dsp:spPr>
        <a:xfrm>
          <a:off x="4073586" y="388198"/>
          <a:ext cx="3055190" cy="19400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ct val="35000"/>
            </a:spcAft>
            <a:buNone/>
          </a:pPr>
          <a:r>
            <a:rPr lang="en-US" sz="2300" kern="1200"/>
            <a:t>Terminal 2: Broker Registration</a:t>
          </a:r>
        </a:p>
      </dsp:txBody>
      <dsp:txXfrm>
        <a:off x="4130408" y="445020"/>
        <a:ext cx="2941546" cy="1826401"/>
      </dsp:txXfrm>
    </dsp:sp>
    <dsp:sp modelId="{4C051DE3-2C2E-6444-92F4-A25DD164CB67}">
      <dsp:nvSpPr>
        <dsp:cNvPr id="0" name=""/>
        <dsp:cNvSpPr/>
      </dsp:nvSpPr>
      <dsp:spPr>
        <a:xfrm>
          <a:off x="7468242" y="65706"/>
          <a:ext cx="3055190" cy="19400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F340F-4D22-A24C-AABE-20258DD30C70}">
      <dsp:nvSpPr>
        <dsp:cNvPr id="0" name=""/>
        <dsp:cNvSpPr/>
      </dsp:nvSpPr>
      <dsp:spPr>
        <a:xfrm>
          <a:off x="7807707" y="388198"/>
          <a:ext cx="3055190" cy="194004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100000"/>
            </a:lnSpc>
            <a:spcBef>
              <a:spcPct val="0"/>
            </a:spcBef>
            <a:spcAft>
              <a:spcPct val="35000"/>
            </a:spcAft>
            <a:buNone/>
          </a:pPr>
          <a:r>
            <a:rPr lang="en-US" sz="2300" kern="1200"/>
            <a:t>Terminal 3: Producer/Consumer</a:t>
          </a:r>
        </a:p>
      </dsp:txBody>
      <dsp:txXfrm>
        <a:off x="7864529" y="445020"/>
        <a:ext cx="2941546" cy="18264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4/26/23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83192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4/26/23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47538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4/26/23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02446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4/26/23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604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4/26/23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414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4/26/23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7574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4/26/23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10889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4/26/23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7563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4/26/23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8345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4/26/23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23007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4/26/23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161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4/26/23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7730160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90D76C-184F-4A96-8FE8-1114F8EE1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DE355-E8A7-498B-A6A0-54D03B953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17407-3062-9A88-07B6-B71D15D5EA54}"/>
              </a:ext>
            </a:extLst>
          </p:cNvPr>
          <p:cNvSpPr>
            <a:spLocks noGrp="1"/>
          </p:cNvSpPr>
          <p:nvPr>
            <p:ph type="ctrTitle"/>
          </p:nvPr>
        </p:nvSpPr>
        <p:spPr>
          <a:xfrm>
            <a:off x="484552" y="1122363"/>
            <a:ext cx="4910841" cy="2387600"/>
          </a:xfrm>
        </p:spPr>
        <p:txBody>
          <a:bodyPr>
            <a:normAutofit/>
          </a:bodyPr>
          <a:lstStyle/>
          <a:p>
            <a:pPr>
              <a:lnSpc>
                <a:spcPct val="90000"/>
              </a:lnSpc>
            </a:pPr>
            <a:r>
              <a:rPr lang="en-US" sz="3800" dirty="0"/>
              <a:t>Data Pipeline for Weather Type Classification Using Kafka and MongoDB</a:t>
            </a:r>
          </a:p>
        </p:txBody>
      </p:sp>
      <p:sp>
        <p:nvSpPr>
          <p:cNvPr id="3" name="Subtitle 2">
            <a:extLst>
              <a:ext uri="{FF2B5EF4-FFF2-40B4-BE49-F238E27FC236}">
                <a16:creationId xmlns:a16="http://schemas.microsoft.com/office/drawing/2014/main" id="{1181FCD8-1852-6CDC-7ED4-BE0D9437DC4E}"/>
              </a:ext>
            </a:extLst>
          </p:cNvPr>
          <p:cNvSpPr>
            <a:spLocks noGrp="1"/>
          </p:cNvSpPr>
          <p:nvPr>
            <p:ph type="subTitle" idx="1"/>
          </p:nvPr>
        </p:nvSpPr>
        <p:spPr>
          <a:xfrm>
            <a:off x="484552" y="3602038"/>
            <a:ext cx="4910841" cy="1655762"/>
          </a:xfrm>
        </p:spPr>
        <p:txBody>
          <a:bodyPr>
            <a:normAutofit/>
          </a:bodyPr>
          <a:lstStyle/>
          <a:p>
            <a:r>
              <a:rPr lang="en-US" dirty="0">
                <a:solidFill>
                  <a:schemeClr val="bg1"/>
                </a:solidFill>
              </a:rPr>
              <a:t>Atharva </a:t>
            </a:r>
            <a:r>
              <a:rPr lang="en-US" dirty="0" err="1">
                <a:solidFill>
                  <a:schemeClr val="bg1"/>
                </a:solidFill>
              </a:rPr>
              <a:t>Khaire</a:t>
            </a:r>
            <a:endParaRPr lang="en-US" dirty="0">
              <a:solidFill>
                <a:schemeClr val="bg1"/>
              </a:solidFill>
            </a:endParaRPr>
          </a:p>
          <a:p>
            <a:r>
              <a:rPr lang="en-US" dirty="0">
                <a:solidFill>
                  <a:schemeClr val="bg1"/>
                </a:solidFill>
              </a:rPr>
              <a:t>U15258568</a:t>
            </a:r>
          </a:p>
        </p:txBody>
      </p:sp>
      <p:pic>
        <p:nvPicPr>
          <p:cNvPr id="4" name="Picture 3">
            <a:extLst>
              <a:ext uri="{FF2B5EF4-FFF2-40B4-BE49-F238E27FC236}">
                <a16:creationId xmlns:a16="http://schemas.microsoft.com/office/drawing/2014/main" id="{3CBA36F4-FBD0-3CAD-6369-5E01437FCC01}"/>
              </a:ext>
            </a:extLst>
          </p:cNvPr>
          <p:cNvPicPr>
            <a:picLocks noChangeAspect="1"/>
          </p:cNvPicPr>
          <p:nvPr/>
        </p:nvPicPr>
        <p:blipFill rotWithShape="1">
          <a:blip r:embed="rId2"/>
          <a:srcRect l="35648"/>
          <a:stretch/>
        </p:blipFill>
        <p:spPr>
          <a:xfrm>
            <a:off x="6083645" y="10"/>
            <a:ext cx="6108356" cy="6857990"/>
          </a:xfrm>
          <a:prstGeom prst="rect">
            <a:avLst/>
          </a:prstGeom>
        </p:spPr>
      </p:pic>
    </p:spTree>
    <p:extLst>
      <p:ext uri="{BB962C8B-B14F-4D97-AF65-F5344CB8AC3E}">
        <p14:creationId xmlns:p14="http://schemas.microsoft.com/office/powerpoint/2010/main" val="3490832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F15C8E-093E-4823-A12A-001BAA62B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C60494-71A0-4561-A012-BA2338D0D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295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6BD6F4-24E8-1CDA-693D-8A9506F5A71F}"/>
              </a:ext>
            </a:extLst>
          </p:cNvPr>
          <p:cNvSpPr>
            <a:spLocks noGrp="1"/>
          </p:cNvSpPr>
          <p:nvPr>
            <p:ph type="title"/>
          </p:nvPr>
        </p:nvSpPr>
        <p:spPr>
          <a:xfrm>
            <a:off x="484552" y="365125"/>
            <a:ext cx="10869248" cy="1570831"/>
          </a:xfrm>
        </p:spPr>
        <p:txBody>
          <a:bodyPr anchor="ctr">
            <a:normAutofit/>
          </a:bodyPr>
          <a:lstStyle/>
          <a:p>
            <a:pPr algn="ctr"/>
            <a:r>
              <a:rPr lang="en-US" dirty="0"/>
              <a:t>MongoDB</a:t>
            </a:r>
          </a:p>
        </p:txBody>
      </p:sp>
      <p:graphicFrame>
        <p:nvGraphicFramePr>
          <p:cNvPr id="5" name="Content Placeholder 2">
            <a:extLst>
              <a:ext uri="{FF2B5EF4-FFF2-40B4-BE49-F238E27FC236}">
                <a16:creationId xmlns:a16="http://schemas.microsoft.com/office/drawing/2014/main" id="{3D8D702E-F255-B8A6-7DD5-CECFA9603C30}"/>
              </a:ext>
            </a:extLst>
          </p:cNvPr>
          <p:cNvGraphicFramePr>
            <a:graphicFrameLocks noGrp="1"/>
          </p:cNvGraphicFramePr>
          <p:nvPr>
            <p:ph idx="1"/>
            <p:extLst>
              <p:ext uri="{D42A27DB-BD31-4B8C-83A1-F6EECF244321}">
                <p14:modId xmlns:p14="http://schemas.microsoft.com/office/powerpoint/2010/main" val="3277467351"/>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564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EDDD7-3897-C369-81CB-EB7FCE499BB2}"/>
              </a:ext>
            </a:extLst>
          </p:cNvPr>
          <p:cNvSpPr>
            <a:spLocks noGrp="1"/>
          </p:cNvSpPr>
          <p:nvPr>
            <p:ph type="title"/>
          </p:nvPr>
        </p:nvSpPr>
        <p:spPr>
          <a:xfrm>
            <a:off x="146222" y="365125"/>
            <a:ext cx="2689847" cy="2783592"/>
          </a:xfrm>
        </p:spPr>
        <p:txBody>
          <a:bodyPr>
            <a:normAutofit/>
          </a:bodyPr>
          <a:lstStyle/>
          <a:p>
            <a:r>
              <a:rPr lang="en-US" sz="3200"/>
              <a:t>Pipeline Construction and Workflow</a:t>
            </a:r>
          </a:p>
        </p:txBody>
      </p:sp>
      <p:grpSp>
        <p:nvGrpSpPr>
          <p:cNvPr id="25" name="Group 24">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26" name="Rectangle 25">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09C615E3-010F-6ABA-C25B-3E21C8D47B4F}"/>
              </a:ext>
            </a:extLst>
          </p:cNvPr>
          <p:cNvGraphicFramePr>
            <a:graphicFrameLocks noGrp="1"/>
          </p:cNvGraphicFramePr>
          <p:nvPr>
            <p:ph idx="1"/>
            <p:extLst>
              <p:ext uri="{D42A27DB-BD31-4B8C-83A1-F6EECF244321}">
                <p14:modId xmlns:p14="http://schemas.microsoft.com/office/powerpoint/2010/main" val="2425942532"/>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99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4074E-738F-13DB-5309-7586C1FF1BEB}"/>
              </a:ext>
            </a:extLst>
          </p:cNvPr>
          <p:cNvSpPr>
            <a:spLocks noGrp="1"/>
          </p:cNvSpPr>
          <p:nvPr>
            <p:ph type="title"/>
          </p:nvPr>
        </p:nvSpPr>
        <p:spPr/>
        <p:txBody>
          <a:bodyPr/>
          <a:lstStyle/>
          <a:p>
            <a:pPr algn="ctr"/>
            <a:r>
              <a:rPr lang="en-US" dirty="0"/>
              <a:t>Building the Kafka Environment (Terminals)</a:t>
            </a:r>
          </a:p>
        </p:txBody>
      </p:sp>
      <p:graphicFrame>
        <p:nvGraphicFramePr>
          <p:cNvPr id="5" name="Text Placeholder 2">
            <a:extLst>
              <a:ext uri="{FF2B5EF4-FFF2-40B4-BE49-F238E27FC236}">
                <a16:creationId xmlns:a16="http://schemas.microsoft.com/office/drawing/2014/main" id="{7186CE40-FFED-6E7C-5F52-8718E8D08745}"/>
              </a:ext>
            </a:extLst>
          </p:cNvPr>
          <p:cNvGraphicFramePr/>
          <p:nvPr>
            <p:extLst>
              <p:ext uri="{D42A27DB-BD31-4B8C-83A1-F6EECF244321}">
                <p14:modId xmlns:p14="http://schemas.microsoft.com/office/powerpoint/2010/main" val="3979093659"/>
              </p:ext>
            </p:extLst>
          </p:nvPr>
        </p:nvGraphicFramePr>
        <p:xfrm>
          <a:off x="484552" y="3695701"/>
          <a:ext cx="10862898" cy="2393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2822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DC757B-9639-B3A6-0612-D5442044D0DC}"/>
              </a:ext>
            </a:extLst>
          </p:cNvPr>
          <p:cNvPicPr>
            <a:picLocks noChangeAspect="1"/>
          </p:cNvPicPr>
          <p:nvPr/>
        </p:nvPicPr>
        <p:blipFill>
          <a:blip r:embed="rId2"/>
          <a:stretch>
            <a:fillRect/>
          </a:stretch>
        </p:blipFill>
        <p:spPr>
          <a:xfrm>
            <a:off x="6572987" y="319301"/>
            <a:ext cx="4709246" cy="2966824"/>
          </a:xfrm>
          <a:prstGeom prst="rect">
            <a:avLst/>
          </a:prstGeom>
        </p:spPr>
      </p:pic>
      <p:pic>
        <p:nvPicPr>
          <p:cNvPr id="3" name="Content Placeholder 3">
            <a:extLst>
              <a:ext uri="{FF2B5EF4-FFF2-40B4-BE49-F238E27FC236}">
                <a16:creationId xmlns:a16="http://schemas.microsoft.com/office/drawing/2014/main" id="{75FD4AB8-EAD5-FAE6-D405-6F40531E27E3}"/>
              </a:ext>
            </a:extLst>
          </p:cNvPr>
          <p:cNvPicPr>
            <a:picLocks noChangeAspect="1"/>
          </p:cNvPicPr>
          <p:nvPr/>
        </p:nvPicPr>
        <p:blipFill>
          <a:blip r:embed="rId3"/>
          <a:stretch>
            <a:fillRect/>
          </a:stretch>
        </p:blipFill>
        <p:spPr>
          <a:xfrm>
            <a:off x="909767" y="319301"/>
            <a:ext cx="4709246" cy="2966824"/>
          </a:xfrm>
          <a:prstGeom prst="rect">
            <a:avLst/>
          </a:prstGeom>
        </p:spPr>
      </p:pic>
      <p:pic>
        <p:nvPicPr>
          <p:cNvPr id="4" name="Picture 3">
            <a:extLst>
              <a:ext uri="{FF2B5EF4-FFF2-40B4-BE49-F238E27FC236}">
                <a16:creationId xmlns:a16="http://schemas.microsoft.com/office/drawing/2014/main" id="{8A838FD7-4114-1F3A-7A0C-73CC06CCA1F2}"/>
              </a:ext>
            </a:extLst>
          </p:cNvPr>
          <p:cNvPicPr>
            <a:picLocks noChangeAspect="1"/>
          </p:cNvPicPr>
          <p:nvPr/>
        </p:nvPicPr>
        <p:blipFill>
          <a:blip r:embed="rId4"/>
          <a:stretch>
            <a:fillRect/>
          </a:stretch>
        </p:blipFill>
        <p:spPr>
          <a:xfrm>
            <a:off x="3879263" y="3677501"/>
            <a:ext cx="4433471" cy="2782003"/>
          </a:xfrm>
          <a:prstGeom prst="rect">
            <a:avLst/>
          </a:prstGeom>
        </p:spPr>
      </p:pic>
      <p:sp>
        <p:nvSpPr>
          <p:cNvPr id="5" name="TextBox 4">
            <a:extLst>
              <a:ext uri="{FF2B5EF4-FFF2-40B4-BE49-F238E27FC236}">
                <a16:creationId xmlns:a16="http://schemas.microsoft.com/office/drawing/2014/main" id="{99148403-2A43-27F1-46EA-60E7B2FB20F1}"/>
              </a:ext>
            </a:extLst>
          </p:cNvPr>
          <p:cNvSpPr txBox="1"/>
          <p:nvPr/>
        </p:nvSpPr>
        <p:spPr>
          <a:xfrm>
            <a:off x="1892942" y="3308169"/>
            <a:ext cx="2742896" cy="369332"/>
          </a:xfrm>
          <a:prstGeom prst="rect">
            <a:avLst/>
          </a:prstGeom>
          <a:noFill/>
        </p:spPr>
        <p:txBody>
          <a:bodyPr wrap="square" rtlCol="0">
            <a:spAutoFit/>
          </a:bodyPr>
          <a:lstStyle/>
          <a:p>
            <a:pPr algn="ctr"/>
            <a:r>
              <a:rPr lang="en-US" dirty="0"/>
              <a:t>Zookeeper Initialization</a:t>
            </a:r>
          </a:p>
        </p:txBody>
      </p:sp>
      <p:sp>
        <p:nvSpPr>
          <p:cNvPr id="6" name="TextBox 5">
            <a:extLst>
              <a:ext uri="{FF2B5EF4-FFF2-40B4-BE49-F238E27FC236}">
                <a16:creationId xmlns:a16="http://schemas.microsoft.com/office/drawing/2014/main" id="{F530C517-6A9B-1971-BFC0-6DDDACF80682}"/>
              </a:ext>
            </a:extLst>
          </p:cNvPr>
          <p:cNvSpPr txBox="1"/>
          <p:nvPr/>
        </p:nvSpPr>
        <p:spPr>
          <a:xfrm>
            <a:off x="7556164" y="3244334"/>
            <a:ext cx="2742896" cy="369332"/>
          </a:xfrm>
          <a:prstGeom prst="rect">
            <a:avLst/>
          </a:prstGeom>
          <a:noFill/>
        </p:spPr>
        <p:txBody>
          <a:bodyPr wrap="square" rtlCol="0">
            <a:spAutoFit/>
          </a:bodyPr>
          <a:lstStyle/>
          <a:p>
            <a:pPr algn="ctr"/>
            <a:r>
              <a:rPr lang="en-US" dirty="0"/>
              <a:t>Broker Registration</a:t>
            </a:r>
          </a:p>
        </p:txBody>
      </p:sp>
      <p:sp>
        <p:nvSpPr>
          <p:cNvPr id="7" name="TextBox 6">
            <a:extLst>
              <a:ext uri="{FF2B5EF4-FFF2-40B4-BE49-F238E27FC236}">
                <a16:creationId xmlns:a16="http://schemas.microsoft.com/office/drawing/2014/main" id="{23DC5CFC-A374-3DB9-19EA-29338EB7BA78}"/>
              </a:ext>
            </a:extLst>
          </p:cNvPr>
          <p:cNvSpPr txBox="1"/>
          <p:nvPr/>
        </p:nvSpPr>
        <p:spPr>
          <a:xfrm>
            <a:off x="4724551" y="6464017"/>
            <a:ext cx="2742896" cy="369332"/>
          </a:xfrm>
          <a:prstGeom prst="rect">
            <a:avLst/>
          </a:prstGeom>
          <a:noFill/>
        </p:spPr>
        <p:txBody>
          <a:bodyPr wrap="square" rtlCol="0">
            <a:spAutoFit/>
          </a:bodyPr>
          <a:lstStyle/>
          <a:p>
            <a:pPr algn="ctr"/>
            <a:r>
              <a:rPr lang="en-US" dirty="0"/>
              <a:t>Producer/Consumer</a:t>
            </a:r>
          </a:p>
        </p:txBody>
      </p:sp>
    </p:spTree>
    <p:extLst>
      <p:ext uri="{BB962C8B-B14F-4D97-AF65-F5344CB8AC3E}">
        <p14:creationId xmlns:p14="http://schemas.microsoft.com/office/powerpoint/2010/main" val="198273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FF8DE50-7A65-4407-ADF1-2CD17A919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C2AA6-7CD8-8BEF-2D91-E50E9CE9E51B}"/>
              </a:ext>
            </a:extLst>
          </p:cNvPr>
          <p:cNvSpPr>
            <a:spLocks noGrp="1"/>
          </p:cNvSpPr>
          <p:nvPr>
            <p:ph type="title"/>
          </p:nvPr>
        </p:nvSpPr>
        <p:spPr>
          <a:xfrm>
            <a:off x="484552" y="365125"/>
            <a:ext cx="10869248" cy="1530910"/>
          </a:xfrm>
        </p:spPr>
        <p:txBody>
          <a:bodyPr>
            <a:normAutofit/>
          </a:bodyPr>
          <a:lstStyle/>
          <a:p>
            <a:r>
              <a:rPr lang="en-US" dirty="0"/>
              <a:t>Topic Creation</a:t>
            </a:r>
            <a:endParaRPr lang="en-US"/>
          </a:p>
        </p:txBody>
      </p:sp>
      <p:sp>
        <p:nvSpPr>
          <p:cNvPr id="8" name="Content Placeholder 7">
            <a:extLst>
              <a:ext uri="{FF2B5EF4-FFF2-40B4-BE49-F238E27FC236}">
                <a16:creationId xmlns:a16="http://schemas.microsoft.com/office/drawing/2014/main" id="{9A2EB6B5-749D-B781-BE96-928D3A15A8E4}"/>
              </a:ext>
            </a:extLst>
          </p:cNvPr>
          <p:cNvSpPr>
            <a:spLocks noGrp="1"/>
          </p:cNvSpPr>
          <p:nvPr>
            <p:ph idx="1"/>
          </p:nvPr>
        </p:nvSpPr>
        <p:spPr>
          <a:xfrm>
            <a:off x="484552" y="2837329"/>
            <a:ext cx="5331229" cy="3339634"/>
          </a:xfrm>
        </p:spPr>
        <p:txBody>
          <a:bodyPr>
            <a:normAutofit/>
          </a:bodyPr>
          <a:lstStyle/>
          <a:p>
            <a:r>
              <a:rPr lang="en-US"/>
              <a:t>Topics include:</a:t>
            </a:r>
          </a:p>
          <a:p>
            <a:pPr marL="285750" indent="-285750">
              <a:buFont typeface="Arial" panose="020B0604020202020204" pitchFamily="34" charset="0"/>
              <a:buChar char="•"/>
            </a:pPr>
            <a:r>
              <a:rPr lang="en-US" err="1"/>
              <a:t>Atlanta_historical</a:t>
            </a:r>
            <a:endParaRPr lang="en-US"/>
          </a:p>
          <a:p>
            <a:pPr marL="285750" indent="-285750">
              <a:buFont typeface="Arial" panose="020B0604020202020204" pitchFamily="34" charset="0"/>
              <a:buChar char="•"/>
            </a:pPr>
            <a:r>
              <a:rPr lang="en-US" err="1"/>
              <a:t>Boston_historical</a:t>
            </a:r>
            <a:endParaRPr lang="en-US"/>
          </a:p>
          <a:p>
            <a:pPr marL="285750" indent="-285750">
              <a:buFont typeface="Arial" panose="020B0604020202020204" pitchFamily="34" charset="0"/>
              <a:buChar char="•"/>
            </a:pPr>
            <a:r>
              <a:rPr lang="en-US" err="1"/>
              <a:t>Chicago_historical</a:t>
            </a:r>
            <a:endParaRPr lang="en-US"/>
          </a:p>
          <a:p>
            <a:pPr marL="285750" indent="-285750">
              <a:buFont typeface="Arial" panose="020B0604020202020204" pitchFamily="34" charset="0"/>
              <a:buChar char="•"/>
            </a:pPr>
            <a:r>
              <a:rPr lang="en-US" err="1"/>
              <a:t>Cincinnati_historical</a:t>
            </a:r>
            <a:endParaRPr lang="en-US"/>
          </a:p>
          <a:p>
            <a:pPr marL="285750" indent="-285750">
              <a:buFont typeface="Arial" panose="020B0604020202020204" pitchFamily="34" charset="0"/>
              <a:buChar char="•"/>
            </a:pPr>
            <a:r>
              <a:rPr lang="en-US"/>
              <a:t>Dallas_historical</a:t>
            </a:r>
          </a:p>
        </p:txBody>
      </p:sp>
      <p:pic>
        <p:nvPicPr>
          <p:cNvPr id="4" name="Content Placeholder 3">
            <a:extLst>
              <a:ext uri="{FF2B5EF4-FFF2-40B4-BE49-F238E27FC236}">
                <a16:creationId xmlns:a16="http://schemas.microsoft.com/office/drawing/2014/main" id="{0446F818-7F1C-BC36-1CD8-F7516A19BB8F}"/>
              </a:ext>
            </a:extLst>
          </p:cNvPr>
          <p:cNvPicPr>
            <a:picLocks noChangeAspect="1"/>
          </p:cNvPicPr>
          <p:nvPr/>
        </p:nvPicPr>
        <p:blipFill rotWithShape="1">
          <a:blip r:embed="rId2"/>
          <a:srcRect r="16112" b="-1"/>
          <a:stretch/>
        </p:blipFill>
        <p:spPr>
          <a:xfrm>
            <a:off x="6095998" y="2279889"/>
            <a:ext cx="6095998" cy="4578111"/>
          </a:xfrm>
          <a:prstGeom prst="rect">
            <a:avLst/>
          </a:prstGeom>
        </p:spPr>
      </p:pic>
    </p:spTree>
    <p:extLst>
      <p:ext uri="{BB962C8B-B14F-4D97-AF65-F5344CB8AC3E}">
        <p14:creationId xmlns:p14="http://schemas.microsoft.com/office/powerpoint/2010/main" val="240096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0E73-A920-25B4-14DC-F210314E14D9}"/>
              </a:ext>
            </a:extLst>
          </p:cNvPr>
          <p:cNvSpPr>
            <a:spLocks noGrp="1"/>
          </p:cNvSpPr>
          <p:nvPr>
            <p:ph type="title"/>
          </p:nvPr>
        </p:nvSpPr>
        <p:spPr/>
        <p:txBody>
          <a:bodyPr anchor="ctr">
            <a:normAutofit fontScale="90000"/>
          </a:bodyPr>
          <a:lstStyle/>
          <a:p>
            <a:pPr algn="ctr"/>
            <a:r>
              <a:rPr lang="en-US" dirty="0"/>
              <a:t>Python Script for Historical Weather extraction</a:t>
            </a:r>
          </a:p>
        </p:txBody>
      </p:sp>
      <p:pic>
        <p:nvPicPr>
          <p:cNvPr id="4" name="Content Placeholder 3">
            <a:extLst>
              <a:ext uri="{FF2B5EF4-FFF2-40B4-BE49-F238E27FC236}">
                <a16:creationId xmlns:a16="http://schemas.microsoft.com/office/drawing/2014/main" id="{71C3A126-EAB2-40CD-07CD-A413AEA94B79}"/>
              </a:ext>
            </a:extLst>
          </p:cNvPr>
          <p:cNvPicPr>
            <a:picLocks noGrp="1" noChangeAspect="1"/>
          </p:cNvPicPr>
          <p:nvPr>
            <p:ph idx="1"/>
          </p:nvPr>
        </p:nvPicPr>
        <p:blipFill>
          <a:blip r:embed="rId2"/>
          <a:stretch>
            <a:fillRect/>
          </a:stretch>
        </p:blipFill>
        <p:spPr>
          <a:xfrm>
            <a:off x="2122293" y="2576513"/>
            <a:ext cx="7593401" cy="3600450"/>
          </a:xfrm>
          <a:prstGeom prst="rect">
            <a:avLst/>
          </a:prstGeom>
        </p:spPr>
      </p:pic>
    </p:spTree>
    <p:extLst>
      <p:ext uri="{BB962C8B-B14F-4D97-AF65-F5344CB8AC3E}">
        <p14:creationId xmlns:p14="http://schemas.microsoft.com/office/powerpoint/2010/main" val="346642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A2F1-2B71-72CC-A70B-4383B3959AA0}"/>
              </a:ext>
            </a:extLst>
          </p:cNvPr>
          <p:cNvSpPr>
            <a:spLocks noGrp="1"/>
          </p:cNvSpPr>
          <p:nvPr>
            <p:ph type="title"/>
          </p:nvPr>
        </p:nvSpPr>
        <p:spPr/>
        <p:txBody>
          <a:bodyPr anchor="ctr">
            <a:normAutofit fontScale="90000"/>
          </a:bodyPr>
          <a:lstStyle/>
          <a:p>
            <a:pPr algn="ctr"/>
            <a:r>
              <a:rPr lang="en-US"/>
              <a:t>Deployment of MongoDB Atlas and Compass Clusters</a:t>
            </a:r>
            <a:endParaRPr lang="en-US" dirty="0"/>
          </a:p>
        </p:txBody>
      </p:sp>
      <p:pic>
        <p:nvPicPr>
          <p:cNvPr id="4" name="Content Placeholder 3">
            <a:extLst>
              <a:ext uri="{FF2B5EF4-FFF2-40B4-BE49-F238E27FC236}">
                <a16:creationId xmlns:a16="http://schemas.microsoft.com/office/drawing/2014/main" id="{D50BF509-E120-5D94-D1F1-39EAB282D8BA}"/>
              </a:ext>
            </a:extLst>
          </p:cNvPr>
          <p:cNvPicPr>
            <a:picLocks noGrp="1" noChangeAspect="1"/>
          </p:cNvPicPr>
          <p:nvPr>
            <p:ph idx="1"/>
          </p:nvPr>
        </p:nvPicPr>
        <p:blipFill>
          <a:blip r:embed="rId2"/>
          <a:stretch>
            <a:fillRect/>
          </a:stretch>
        </p:blipFill>
        <p:spPr>
          <a:xfrm>
            <a:off x="347148" y="2897394"/>
            <a:ext cx="5491678" cy="3089069"/>
          </a:xfrm>
          <a:prstGeom prst="rect">
            <a:avLst/>
          </a:prstGeom>
        </p:spPr>
      </p:pic>
      <p:pic>
        <p:nvPicPr>
          <p:cNvPr id="7" name="Picture 6">
            <a:extLst>
              <a:ext uri="{FF2B5EF4-FFF2-40B4-BE49-F238E27FC236}">
                <a16:creationId xmlns:a16="http://schemas.microsoft.com/office/drawing/2014/main" id="{8A3D6DDD-BF3D-5F96-F3F0-A714A965646A}"/>
              </a:ext>
            </a:extLst>
          </p:cNvPr>
          <p:cNvPicPr>
            <a:picLocks noChangeAspect="1"/>
          </p:cNvPicPr>
          <p:nvPr/>
        </p:nvPicPr>
        <p:blipFill>
          <a:blip r:embed="rId3"/>
          <a:stretch>
            <a:fillRect/>
          </a:stretch>
        </p:blipFill>
        <p:spPr>
          <a:xfrm>
            <a:off x="6353176" y="2897394"/>
            <a:ext cx="5491678" cy="3089069"/>
          </a:xfrm>
          <a:prstGeom prst="rect">
            <a:avLst/>
          </a:prstGeom>
        </p:spPr>
      </p:pic>
    </p:spTree>
    <p:extLst>
      <p:ext uri="{BB962C8B-B14F-4D97-AF65-F5344CB8AC3E}">
        <p14:creationId xmlns:p14="http://schemas.microsoft.com/office/powerpoint/2010/main" val="94209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12A67-026B-82F7-71BF-A1D25C6363CD}"/>
              </a:ext>
            </a:extLst>
          </p:cNvPr>
          <p:cNvSpPr>
            <a:spLocks noGrp="1"/>
          </p:cNvSpPr>
          <p:nvPr>
            <p:ph type="title"/>
          </p:nvPr>
        </p:nvSpPr>
        <p:spPr/>
        <p:txBody>
          <a:bodyPr anchor="ctr">
            <a:normAutofit fontScale="90000"/>
          </a:bodyPr>
          <a:lstStyle/>
          <a:p>
            <a:pPr algn="ctr"/>
            <a:r>
              <a:rPr lang="en-US" dirty="0"/>
              <a:t>Python Script for Real-Time Weather Data Extraction</a:t>
            </a:r>
          </a:p>
        </p:txBody>
      </p:sp>
      <p:pic>
        <p:nvPicPr>
          <p:cNvPr id="4" name="Content Placeholder 3">
            <a:extLst>
              <a:ext uri="{FF2B5EF4-FFF2-40B4-BE49-F238E27FC236}">
                <a16:creationId xmlns:a16="http://schemas.microsoft.com/office/drawing/2014/main" id="{DE74AEFD-AF30-2BC3-79A0-057B6AAAFC45}"/>
              </a:ext>
            </a:extLst>
          </p:cNvPr>
          <p:cNvPicPr>
            <a:picLocks noGrp="1" noChangeAspect="1"/>
          </p:cNvPicPr>
          <p:nvPr>
            <p:ph idx="1"/>
          </p:nvPr>
        </p:nvPicPr>
        <p:blipFill>
          <a:blip r:embed="rId2"/>
          <a:stretch>
            <a:fillRect/>
          </a:stretch>
        </p:blipFill>
        <p:spPr>
          <a:xfrm>
            <a:off x="1989180" y="2576513"/>
            <a:ext cx="7859628" cy="3600450"/>
          </a:xfrm>
          <a:prstGeom prst="rect">
            <a:avLst/>
          </a:prstGeom>
        </p:spPr>
      </p:pic>
    </p:spTree>
    <p:extLst>
      <p:ext uri="{BB962C8B-B14F-4D97-AF65-F5344CB8AC3E}">
        <p14:creationId xmlns:p14="http://schemas.microsoft.com/office/powerpoint/2010/main" val="333143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48E8-6316-F1B3-7BDE-79312BEF7A8F}"/>
              </a:ext>
            </a:extLst>
          </p:cNvPr>
          <p:cNvSpPr>
            <a:spLocks noGrp="1"/>
          </p:cNvSpPr>
          <p:nvPr>
            <p:ph type="title"/>
          </p:nvPr>
        </p:nvSpPr>
        <p:spPr/>
        <p:txBody>
          <a:bodyPr anchor="ctr">
            <a:normAutofit fontScale="90000"/>
          </a:bodyPr>
          <a:lstStyle/>
          <a:p>
            <a:pPr algn="ctr"/>
            <a:r>
              <a:rPr lang="en-US" dirty="0"/>
              <a:t>Python Script to load the MongoDB Collections</a:t>
            </a:r>
          </a:p>
        </p:txBody>
      </p:sp>
      <p:pic>
        <p:nvPicPr>
          <p:cNvPr id="4" name="Content Placeholder 3">
            <a:extLst>
              <a:ext uri="{FF2B5EF4-FFF2-40B4-BE49-F238E27FC236}">
                <a16:creationId xmlns:a16="http://schemas.microsoft.com/office/drawing/2014/main" id="{8EEC713E-9991-47CA-DBBA-D5F82D5D0091}"/>
              </a:ext>
            </a:extLst>
          </p:cNvPr>
          <p:cNvPicPr>
            <a:picLocks noGrp="1" noChangeAspect="1"/>
          </p:cNvPicPr>
          <p:nvPr>
            <p:ph idx="1"/>
          </p:nvPr>
        </p:nvPicPr>
        <p:blipFill>
          <a:blip r:embed="rId2"/>
          <a:stretch>
            <a:fillRect/>
          </a:stretch>
        </p:blipFill>
        <p:spPr>
          <a:xfrm>
            <a:off x="484552" y="2647950"/>
            <a:ext cx="5430225" cy="3195638"/>
          </a:xfrm>
          <a:prstGeom prst="rect">
            <a:avLst/>
          </a:prstGeom>
        </p:spPr>
      </p:pic>
      <p:pic>
        <p:nvPicPr>
          <p:cNvPr id="5" name="Picture 4">
            <a:extLst>
              <a:ext uri="{FF2B5EF4-FFF2-40B4-BE49-F238E27FC236}">
                <a16:creationId xmlns:a16="http://schemas.microsoft.com/office/drawing/2014/main" id="{3D37D5D4-2710-E635-2E61-9876FAF61B60}"/>
              </a:ext>
            </a:extLst>
          </p:cNvPr>
          <p:cNvPicPr>
            <a:picLocks noChangeAspect="1"/>
          </p:cNvPicPr>
          <p:nvPr/>
        </p:nvPicPr>
        <p:blipFill>
          <a:blip r:embed="rId3"/>
          <a:stretch>
            <a:fillRect/>
          </a:stretch>
        </p:blipFill>
        <p:spPr>
          <a:xfrm>
            <a:off x="6277225" y="2647950"/>
            <a:ext cx="5681135" cy="3195638"/>
          </a:xfrm>
          <a:prstGeom prst="rect">
            <a:avLst/>
          </a:prstGeom>
        </p:spPr>
      </p:pic>
    </p:spTree>
    <p:extLst>
      <p:ext uri="{BB962C8B-B14F-4D97-AF65-F5344CB8AC3E}">
        <p14:creationId xmlns:p14="http://schemas.microsoft.com/office/powerpoint/2010/main" val="1113180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76C9B-4902-C871-2889-477A188BAE60}"/>
              </a:ext>
            </a:extLst>
          </p:cNvPr>
          <p:cNvSpPr>
            <a:spLocks noGrp="1"/>
          </p:cNvSpPr>
          <p:nvPr>
            <p:ph type="title"/>
          </p:nvPr>
        </p:nvSpPr>
        <p:spPr/>
        <p:txBody>
          <a:bodyPr anchor="ctr">
            <a:noAutofit/>
          </a:bodyPr>
          <a:lstStyle/>
          <a:p>
            <a:pPr algn="ctr"/>
            <a:r>
              <a:rPr lang="en-US" sz="4400" dirty="0"/>
              <a:t>Main Python Script to extract historical and current data and perform classification of Weather Type</a:t>
            </a:r>
          </a:p>
        </p:txBody>
      </p:sp>
      <p:pic>
        <p:nvPicPr>
          <p:cNvPr id="4" name="Content Placeholder 3">
            <a:extLst>
              <a:ext uri="{FF2B5EF4-FFF2-40B4-BE49-F238E27FC236}">
                <a16:creationId xmlns:a16="http://schemas.microsoft.com/office/drawing/2014/main" id="{9CB68A7E-73B2-00AD-1C3D-7DF8A6FFAA4B}"/>
              </a:ext>
            </a:extLst>
          </p:cNvPr>
          <p:cNvPicPr>
            <a:picLocks noGrp="1" noChangeAspect="1"/>
          </p:cNvPicPr>
          <p:nvPr>
            <p:ph idx="1"/>
          </p:nvPr>
        </p:nvPicPr>
        <p:blipFill>
          <a:blip r:embed="rId2"/>
          <a:stretch>
            <a:fillRect/>
          </a:stretch>
        </p:blipFill>
        <p:spPr>
          <a:xfrm>
            <a:off x="335280" y="2633663"/>
            <a:ext cx="5760720" cy="3600450"/>
          </a:xfrm>
          <a:prstGeom prst="rect">
            <a:avLst/>
          </a:prstGeom>
        </p:spPr>
      </p:pic>
      <p:pic>
        <p:nvPicPr>
          <p:cNvPr id="5" name="Picture 4">
            <a:extLst>
              <a:ext uri="{FF2B5EF4-FFF2-40B4-BE49-F238E27FC236}">
                <a16:creationId xmlns:a16="http://schemas.microsoft.com/office/drawing/2014/main" id="{C7AE82F7-C275-2366-FA31-6FCD572D825A}"/>
              </a:ext>
            </a:extLst>
          </p:cNvPr>
          <p:cNvPicPr>
            <a:picLocks noChangeAspect="1"/>
          </p:cNvPicPr>
          <p:nvPr/>
        </p:nvPicPr>
        <p:blipFill>
          <a:blip r:embed="rId3"/>
          <a:stretch>
            <a:fillRect/>
          </a:stretch>
        </p:blipFill>
        <p:spPr>
          <a:xfrm>
            <a:off x="6331267" y="2633663"/>
            <a:ext cx="5760720" cy="3600450"/>
          </a:xfrm>
          <a:prstGeom prst="rect">
            <a:avLst/>
          </a:prstGeom>
        </p:spPr>
      </p:pic>
    </p:spTree>
    <p:extLst>
      <p:ext uri="{BB962C8B-B14F-4D97-AF65-F5344CB8AC3E}">
        <p14:creationId xmlns:p14="http://schemas.microsoft.com/office/powerpoint/2010/main" val="3504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D3836-4821-B80B-0087-CA7F031FA22D}"/>
              </a:ext>
            </a:extLst>
          </p:cNvPr>
          <p:cNvSpPr>
            <a:spLocks noGrp="1"/>
          </p:cNvSpPr>
          <p:nvPr>
            <p:ph type="title"/>
          </p:nvPr>
        </p:nvSpPr>
        <p:spPr>
          <a:xfrm>
            <a:off x="146222" y="365125"/>
            <a:ext cx="2689847" cy="2783592"/>
          </a:xfrm>
        </p:spPr>
        <p:txBody>
          <a:bodyPr>
            <a:normAutofit/>
          </a:bodyPr>
          <a:lstStyle/>
          <a:p>
            <a:r>
              <a:rPr lang="en-US" sz="4400" dirty="0"/>
              <a:t>Abstract</a:t>
            </a:r>
          </a:p>
        </p:txBody>
      </p:sp>
      <p:grpSp>
        <p:nvGrpSpPr>
          <p:cNvPr id="14" name="Group 13">
            <a:extLst>
              <a:ext uri="{FF2B5EF4-FFF2-40B4-BE49-F238E27FC236}">
                <a16:creationId xmlns:a16="http://schemas.microsoft.com/office/drawing/2014/main" id="{D637F229-3203-4783-BAA9-C5F4AE136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3047997" cy="3429000"/>
            <a:chOff x="0" y="3438071"/>
            <a:chExt cx="3047997" cy="3429000"/>
          </a:xfrm>
        </p:grpSpPr>
        <p:sp>
          <p:nvSpPr>
            <p:cNvPr id="15" name="Rectangle 14">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96CBF09B-ECEF-04BC-3B05-1AE9F2AEEB55}"/>
              </a:ext>
            </a:extLst>
          </p:cNvPr>
          <p:cNvGraphicFramePr>
            <a:graphicFrameLocks noGrp="1"/>
          </p:cNvGraphicFramePr>
          <p:nvPr>
            <p:ph idx="1"/>
            <p:extLst>
              <p:ext uri="{D42A27DB-BD31-4B8C-83A1-F6EECF244321}">
                <p14:modId xmlns:p14="http://schemas.microsoft.com/office/powerpoint/2010/main" val="155930164"/>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4632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DF928-7256-7DDC-EA80-6774EF90FBAC}"/>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2066213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57AF26-783F-DA4A-BFA3-C0313B64D6BB}"/>
              </a:ext>
            </a:extLst>
          </p:cNvPr>
          <p:cNvPicPr>
            <a:picLocks noChangeAspect="1"/>
          </p:cNvPicPr>
          <p:nvPr/>
        </p:nvPicPr>
        <p:blipFill>
          <a:blip r:embed="rId2"/>
          <a:stretch>
            <a:fillRect/>
          </a:stretch>
        </p:blipFill>
        <p:spPr>
          <a:xfrm>
            <a:off x="2209800" y="1000125"/>
            <a:ext cx="7772400" cy="4857750"/>
          </a:xfrm>
          <a:prstGeom prst="rect">
            <a:avLst/>
          </a:prstGeom>
        </p:spPr>
      </p:pic>
    </p:spTree>
    <p:extLst>
      <p:ext uri="{BB962C8B-B14F-4D97-AF65-F5344CB8AC3E}">
        <p14:creationId xmlns:p14="http://schemas.microsoft.com/office/powerpoint/2010/main" val="425347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CAA00-DA5C-E500-B1F5-89B601FD404A}"/>
              </a:ext>
            </a:extLst>
          </p:cNvPr>
          <p:cNvSpPr>
            <a:spLocks noGrp="1"/>
          </p:cNvSpPr>
          <p:nvPr>
            <p:ph type="title"/>
          </p:nvPr>
        </p:nvSpPr>
        <p:spPr/>
        <p:txBody>
          <a:bodyPr anchor="ctr">
            <a:normAutofit fontScale="90000"/>
          </a:bodyPr>
          <a:lstStyle/>
          <a:p>
            <a:pPr algn="ctr"/>
            <a:r>
              <a:rPr lang="en-US" dirty="0"/>
              <a:t>Final Result (Cumulative </a:t>
            </a:r>
            <a:r>
              <a:rPr lang="en-US" dirty="0" err="1"/>
              <a:t>DataFrame</a:t>
            </a:r>
            <a:r>
              <a:rPr lang="en-US" dirty="0"/>
              <a:t>)</a:t>
            </a:r>
          </a:p>
        </p:txBody>
      </p:sp>
      <p:pic>
        <p:nvPicPr>
          <p:cNvPr id="4" name="Content Placeholder 3">
            <a:extLst>
              <a:ext uri="{FF2B5EF4-FFF2-40B4-BE49-F238E27FC236}">
                <a16:creationId xmlns:a16="http://schemas.microsoft.com/office/drawing/2014/main" id="{8F4F6B6E-E1F3-FA4E-1047-B2B931803133}"/>
              </a:ext>
            </a:extLst>
          </p:cNvPr>
          <p:cNvPicPr>
            <a:picLocks noGrp="1" noChangeAspect="1"/>
          </p:cNvPicPr>
          <p:nvPr>
            <p:ph idx="1"/>
          </p:nvPr>
        </p:nvPicPr>
        <p:blipFill>
          <a:blip r:embed="rId2"/>
          <a:stretch>
            <a:fillRect/>
          </a:stretch>
        </p:blipFill>
        <p:spPr>
          <a:xfrm>
            <a:off x="484188" y="2949864"/>
            <a:ext cx="10869612" cy="2853748"/>
          </a:xfrm>
          <a:prstGeom prst="rect">
            <a:avLst/>
          </a:prstGeom>
        </p:spPr>
      </p:pic>
    </p:spTree>
    <p:extLst>
      <p:ext uri="{BB962C8B-B14F-4D97-AF65-F5344CB8AC3E}">
        <p14:creationId xmlns:p14="http://schemas.microsoft.com/office/powerpoint/2010/main" val="851184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553-6468-73CD-318D-4EBEC7EDB6D2}"/>
              </a:ext>
            </a:extLst>
          </p:cNvPr>
          <p:cNvSpPr>
            <a:spLocks noGrp="1"/>
          </p:cNvSpPr>
          <p:nvPr>
            <p:ph type="title"/>
          </p:nvPr>
        </p:nvSpPr>
        <p:spPr/>
        <p:txBody>
          <a:bodyPr anchor="ctr"/>
          <a:lstStyle/>
          <a:p>
            <a:pPr algn="ctr"/>
            <a:r>
              <a:rPr lang="en-US" dirty="0"/>
              <a:t>Final Result (Classification)</a:t>
            </a:r>
          </a:p>
        </p:txBody>
      </p:sp>
      <p:pic>
        <p:nvPicPr>
          <p:cNvPr id="4" name="Content Placeholder 3">
            <a:extLst>
              <a:ext uri="{FF2B5EF4-FFF2-40B4-BE49-F238E27FC236}">
                <a16:creationId xmlns:a16="http://schemas.microsoft.com/office/drawing/2014/main" id="{A8968B80-22C9-A3C6-BAA9-464F869E5A12}"/>
              </a:ext>
            </a:extLst>
          </p:cNvPr>
          <p:cNvPicPr>
            <a:picLocks noGrp="1" noChangeAspect="1"/>
          </p:cNvPicPr>
          <p:nvPr>
            <p:ph idx="1"/>
          </p:nvPr>
        </p:nvPicPr>
        <p:blipFill>
          <a:blip r:embed="rId2"/>
          <a:stretch>
            <a:fillRect/>
          </a:stretch>
        </p:blipFill>
        <p:spPr>
          <a:xfrm>
            <a:off x="484188" y="2812173"/>
            <a:ext cx="10869612" cy="3129130"/>
          </a:xfrm>
          <a:prstGeom prst="rect">
            <a:avLst/>
          </a:prstGeom>
        </p:spPr>
      </p:pic>
    </p:spTree>
    <p:extLst>
      <p:ext uri="{BB962C8B-B14F-4D97-AF65-F5344CB8AC3E}">
        <p14:creationId xmlns:p14="http://schemas.microsoft.com/office/powerpoint/2010/main" val="3238159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C94F-7C06-C493-5584-51C1FD57CB59}"/>
              </a:ext>
            </a:extLst>
          </p:cNvPr>
          <p:cNvSpPr>
            <a:spLocks noGrp="1"/>
          </p:cNvSpPr>
          <p:nvPr>
            <p:ph type="ctrTitle"/>
          </p:nvPr>
        </p:nvSpPr>
        <p:spPr/>
        <p:txBody>
          <a:bodyPr anchor="ctr"/>
          <a:lstStyle/>
          <a:p>
            <a:pPr algn="ctr"/>
            <a:r>
              <a:rPr lang="en-US" dirty="0"/>
              <a:t>Thank You!!</a:t>
            </a:r>
          </a:p>
        </p:txBody>
      </p:sp>
      <p:sp>
        <p:nvSpPr>
          <p:cNvPr id="3" name="Subtitle 2">
            <a:extLst>
              <a:ext uri="{FF2B5EF4-FFF2-40B4-BE49-F238E27FC236}">
                <a16:creationId xmlns:a16="http://schemas.microsoft.com/office/drawing/2014/main" id="{698DB37C-15B5-AEB8-72DD-8B72914B17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1369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F15C8E-093E-4823-A12A-001BAA62B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C60494-71A0-4561-A012-BA2338D0D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295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D49D74-A694-BE0E-7FA5-8836E174B3BB}"/>
              </a:ext>
            </a:extLst>
          </p:cNvPr>
          <p:cNvSpPr>
            <a:spLocks noGrp="1"/>
          </p:cNvSpPr>
          <p:nvPr>
            <p:ph type="title"/>
          </p:nvPr>
        </p:nvSpPr>
        <p:spPr>
          <a:xfrm>
            <a:off x="484552" y="365125"/>
            <a:ext cx="10869248" cy="1570831"/>
          </a:xfrm>
        </p:spPr>
        <p:txBody>
          <a:bodyPr>
            <a:normAutofit/>
          </a:bodyPr>
          <a:lstStyle/>
          <a:p>
            <a:r>
              <a:rPr lang="en-US" dirty="0"/>
              <a:t>Key Elements of the Pipeline</a:t>
            </a:r>
            <a:endParaRPr lang="en-US"/>
          </a:p>
        </p:txBody>
      </p:sp>
      <p:graphicFrame>
        <p:nvGraphicFramePr>
          <p:cNvPr id="5" name="Content Placeholder 2">
            <a:extLst>
              <a:ext uri="{FF2B5EF4-FFF2-40B4-BE49-F238E27FC236}">
                <a16:creationId xmlns:a16="http://schemas.microsoft.com/office/drawing/2014/main" id="{5CE15570-6381-7C15-6FDD-06A3D0A090AC}"/>
              </a:ext>
            </a:extLst>
          </p:cNvPr>
          <p:cNvGraphicFramePr>
            <a:graphicFrameLocks noGrp="1"/>
          </p:cNvGraphicFramePr>
          <p:nvPr>
            <p:ph idx="1"/>
            <p:extLst>
              <p:ext uri="{D42A27DB-BD31-4B8C-83A1-F6EECF244321}">
                <p14:modId xmlns:p14="http://schemas.microsoft.com/office/powerpoint/2010/main" val="45160835"/>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869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F15C8E-093E-4823-A12A-001BAA62B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C60494-71A0-4561-A012-BA2338D0D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295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4AB787-FE6F-0728-01FA-603531E92606}"/>
              </a:ext>
            </a:extLst>
          </p:cNvPr>
          <p:cNvSpPr>
            <a:spLocks noGrp="1"/>
          </p:cNvSpPr>
          <p:nvPr>
            <p:ph type="title"/>
          </p:nvPr>
        </p:nvSpPr>
        <p:spPr>
          <a:xfrm>
            <a:off x="484552" y="365125"/>
            <a:ext cx="10869248" cy="1570831"/>
          </a:xfrm>
        </p:spPr>
        <p:txBody>
          <a:bodyPr anchor="ctr">
            <a:normAutofit/>
          </a:bodyPr>
          <a:lstStyle/>
          <a:p>
            <a:pPr algn="ctr"/>
            <a:r>
              <a:rPr lang="en-US" dirty="0"/>
              <a:t>Apache Kafka</a:t>
            </a:r>
          </a:p>
        </p:txBody>
      </p:sp>
      <p:graphicFrame>
        <p:nvGraphicFramePr>
          <p:cNvPr id="5" name="Content Placeholder 2">
            <a:extLst>
              <a:ext uri="{FF2B5EF4-FFF2-40B4-BE49-F238E27FC236}">
                <a16:creationId xmlns:a16="http://schemas.microsoft.com/office/drawing/2014/main" id="{7F291083-F926-E019-36F9-ED4C1ECC78D4}"/>
              </a:ext>
            </a:extLst>
          </p:cNvPr>
          <p:cNvGraphicFramePr>
            <a:graphicFrameLocks noGrp="1"/>
          </p:cNvGraphicFramePr>
          <p:nvPr>
            <p:ph idx="1"/>
            <p:extLst>
              <p:ext uri="{D42A27DB-BD31-4B8C-83A1-F6EECF244321}">
                <p14:modId xmlns:p14="http://schemas.microsoft.com/office/powerpoint/2010/main" val="2195314898"/>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19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extBox 1">
            <a:extLst>
              <a:ext uri="{FF2B5EF4-FFF2-40B4-BE49-F238E27FC236}">
                <a16:creationId xmlns:a16="http://schemas.microsoft.com/office/drawing/2014/main" id="{629BEE9D-7597-8932-009E-9D705A83846C}"/>
              </a:ext>
            </a:extLst>
          </p:cNvPr>
          <p:cNvGraphicFramePr/>
          <p:nvPr/>
        </p:nvGraphicFramePr>
        <p:xfrm>
          <a:off x="642936" y="700088"/>
          <a:ext cx="10932029" cy="440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2865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3FB0BB-49B3-E0D6-BDDB-CC1292761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563" y="0"/>
            <a:ext cx="8777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77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0C67-42A1-7E3C-646B-867BC6150B73}"/>
              </a:ext>
            </a:extLst>
          </p:cNvPr>
          <p:cNvSpPr>
            <a:spLocks noGrp="1"/>
          </p:cNvSpPr>
          <p:nvPr>
            <p:ph type="title"/>
          </p:nvPr>
        </p:nvSpPr>
        <p:spPr/>
        <p:txBody>
          <a:bodyPr anchor="ctr"/>
          <a:lstStyle/>
          <a:p>
            <a:pPr algn="ctr"/>
            <a:r>
              <a:rPr lang="en-US" dirty="0"/>
              <a:t>Zookeeper</a:t>
            </a:r>
          </a:p>
        </p:txBody>
      </p:sp>
      <p:graphicFrame>
        <p:nvGraphicFramePr>
          <p:cNvPr id="5" name="Content Placeholder 2">
            <a:extLst>
              <a:ext uri="{FF2B5EF4-FFF2-40B4-BE49-F238E27FC236}">
                <a16:creationId xmlns:a16="http://schemas.microsoft.com/office/drawing/2014/main" id="{E914EB28-28B6-DEAE-5CF3-AEA95CC72E9F}"/>
              </a:ext>
            </a:extLst>
          </p:cNvPr>
          <p:cNvGraphicFramePr>
            <a:graphicFrameLocks noGrp="1"/>
          </p:cNvGraphicFramePr>
          <p:nvPr>
            <p:ph idx="1"/>
            <p:extLst>
              <p:ext uri="{D42A27DB-BD31-4B8C-83A1-F6EECF244321}">
                <p14:modId xmlns:p14="http://schemas.microsoft.com/office/powerpoint/2010/main" val="3877122435"/>
              </p:ext>
            </p:extLst>
          </p:nvPr>
        </p:nvGraphicFramePr>
        <p:xfrm>
          <a:off x="484552" y="2576513"/>
          <a:ext cx="10869248"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1248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F15C8E-093E-4823-A12A-001BAA62B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C60494-71A0-4561-A012-BA2338D0D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2957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54AA6-9BCF-E394-FC31-0DAE8793C4B3}"/>
              </a:ext>
            </a:extLst>
          </p:cNvPr>
          <p:cNvSpPr>
            <a:spLocks noGrp="1"/>
          </p:cNvSpPr>
          <p:nvPr>
            <p:ph type="title"/>
          </p:nvPr>
        </p:nvSpPr>
        <p:spPr>
          <a:xfrm>
            <a:off x="484552" y="365125"/>
            <a:ext cx="10869248" cy="1570831"/>
          </a:xfrm>
        </p:spPr>
        <p:txBody>
          <a:bodyPr anchor="ctr">
            <a:normAutofit/>
          </a:bodyPr>
          <a:lstStyle/>
          <a:p>
            <a:pPr algn="ctr"/>
            <a:r>
              <a:rPr lang="en-US" dirty="0" err="1"/>
              <a:t>WeatherStack</a:t>
            </a:r>
            <a:r>
              <a:rPr lang="en-US" dirty="0"/>
              <a:t> API</a:t>
            </a:r>
          </a:p>
        </p:txBody>
      </p:sp>
      <p:graphicFrame>
        <p:nvGraphicFramePr>
          <p:cNvPr id="5" name="Content Placeholder 2">
            <a:extLst>
              <a:ext uri="{FF2B5EF4-FFF2-40B4-BE49-F238E27FC236}">
                <a16:creationId xmlns:a16="http://schemas.microsoft.com/office/drawing/2014/main" id="{AE0E889C-ED20-D3D6-FB93-45EEF30861C2}"/>
              </a:ext>
            </a:extLst>
          </p:cNvPr>
          <p:cNvGraphicFramePr>
            <a:graphicFrameLocks noGrp="1"/>
          </p:cNvGraphicFramePr>
          <p:nvPr>
            <p:ph idx="1"/>
            <p:extLst>
              <p:ext uri="{D42A27DB-BD31-4B8C-83A1-F6EECF244321}">
                <p14:modId xmlns:p14="http://schemas.microsoft.com/office/powerpoint/2010/main" val="1070103900"/>
              </p:ext>
            </p:extLst>
          </p:nvPr>
        </p:nvGraphicFramePr>
        <p:xfrm>
          <a:off x="427383" y="2713383"/>
          <a:ext cx="11380304" cy="3414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16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78E2-91ED-581D-432B-D5986B92AE76}"/>
              </a:ext>
            </a:extLst>
          </p:cNvPr>
          <p:cNvSpPr>
            <a:spLocks noGrp="1"/>
          </p:cNvSpPr>
          <p:nvPr>
            <p:ph type="title"/>
          </p:nvPr>
        </p:nvSpPr>
        <p:spPr/>
        <p:txBody>
          <a:bodyPr anchor="ctr"/>
          <a:lstStyle/>
          <a:p>
            <a:pPr algn="ctr"/>
            <a:r>
              <a:rPr lang="en-US" dirty="0" err="1"/>
              <a:t>WeatherStack</a:t>
            </a:r>
            <a:r>
              <a:rPr lang="en-US" dirty="0"/>
              <a:t> Dashboard</a:t>
            </a:r>
          </a:p>
        </p:txBody>
      </p:sp>
      <p:pic>
        <p:nvPicPr>
          <p:cNvPr id="5" name="Picture 4">
            <a:extLst>
              <a:ext uri="{FF2B5EF4-FFF2-40B4-BE49-F238E27FC236}">
                <a16:creationId xmlns:a16="http://schemas.microsoft.com/office/drawing/2014/main" id="{A3AF31E0-096B-6249-5880-D35BB0B77F13}"/>
              </a:ext>
            </a:extLst>
          </p:cNvPr>
          <p:cNvPicPr>
            <a:picLocks noChangeAspect="1"/>
          </p:cNvPicPr>
          <p:nvPr/>
        </p:nvPicPr>
        <p:blipFill>
          <a:blip r:embed="rId2"/>
          <a:stretch>
            <a:fillRect/>
          </a:stretch>
        </p:blipFill>
        <p:spPr>
          <a:xfrm>
            <a:off x="2394655" y="2328862"/>
            <a:ext cx="7402690" cy="4164013"/>
          </a:xfrm>
          <a:prstGeom prst="rect">
            <a:avLst/>
          </a:prstGeom>
        </p:spPr>
      </p:pic>
    </p:spTree>
    <p:extLst>
      <p:ext uri="{BB962C8B-B14F-4D97-AF65-F5344CB8AC3E}">
        <p14:creationId xmlns:p14="http://schemas.microsoft.com/office/powerpoint/2010/main" val="1692340010"/>
      </p:ext>
    </p:extLst>
  </p:cSld>
  <p:clrMapOvr>
    <a:masterClrMapping/>
  </p:clrMapOvr>
</p:sld>
</file>

<file path=ppt/theme/theme1.xml><?xml version="1.0" encoding="utf-8"?>
<a:theme xmlns:a="http://schemas.openxmlformats.org/drawingml/2006/main" name="MatrixVTI">
  <a:themeElements>
    <a:clrScheme name="AnalogousFromRegularSeedLeftStep">
      <a:dk1>
        <a:srgbClr val="000000"/>
      </a:dk1>
      <a:lt1>
        <a:srgbClr val="FFFFFF"/>
      </a:lt1>
      <a:dk2>
        <a:srgbClr val="2B1C31"/>
      </a:dk2>
      <a:lt2>
        <a:srgbClr val="F0F3F3"/>
      </a:lt2>
      <a:accent1>
        <a:srgbClr val="CD4349"/>
      </a:accent1>
      <a:accent2>
        <a:srgbClr val="BB3171"/>
      </a:accent2>
      <a:accent3>
        <a:srgbClr val="CD43BC"/>
      </a:accent3>
      <a:accent4>
        <a:srgbClr val="9331BB"/>
      </a:accent4>
      <a:accent5>
        <a:srgbClr val="6B43CD"/>
      </a:accent5>
      <a:accent6>
        <a:srgbClr val="3345BC"/>
      </a:accent6>
      <a:hlink>
        <a:srgbClr val="339A96"/>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otalTime>706</TotalTime>
  <Words>1684</Words>
  <Application>Microsoft Macintosh PowerPoint</Application>
  <PresentationFormat>Widescreen</PresentationFormat>
  <Paragraphs>95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Bahnschrift</vt:lpstr>
      <vt:lpstr>Courier New</vt:lpstr>
      <vt:lpstr>MatrixVTI</vt:lpstr>
      <vt:lpstr>Data Pipeline for Weather Type Classification Using Kafka and MongoDB</vt:lpstr>
      <vt:lpstr>Abstract</vt:lpstr>
      <vt:lpstr>Key Elements of the Pipeline</vt:lpstr>
      <vt:lpstr>Apache Kafka</vt:lpstr>
      <vt:lpstr>PowerPoint Presentation</vt:lpstr>
      <vt:lpstr>PowerPoint Presentation</vt:lpstr>
      <vt:lpstr>Zookeeper</vt:lpstr>
      <vt:lpstr>WeatherStack API</vt:lpstr>
      <vt:lpstr>WeatherStack Dashboard</vt:lpstr>
      <vt:lpstr>MongoDB</vt:lpstr>
      <vt:lpstr>Pipeline Construction and Workflow</vt:lpstr>
      <vt:lpstr>Building the Kafka Environment (Terminals)</vt:lpstr>
      <vt:lpstr>PowerPoint Presentation</vt:lpstr>
      <vt:lpstr>Topic Creation</vt:lpstr>
      <vt:lpstr>Python Script for Historical Weather extraction</vt:lpstr>
      <vt:lpstr>Deployment of MongoDB Atlas and Compass Clusters</vt:lpstr>
      <vt:lpstr>Python Script for Real-Time Weather Data Extraction</vt:lpstr>
      <vt:lpstr>Python Script to load the MongoDB Collections</vt:lpstr>
      <vt:lpstr>Main Python Script to extract historical and current data and perform classification of Weather Type</vt:lpstr>
      <vt:lpstr>PowerPoint Presentation</vt:lpstr>
      <vt:lpstr>PowerPoint Presentation</vt:lpstr>
      <vt:lpstr>Final Result (Cumulative DataFrame)</vt:lpstr>
      <vt:lpstr>Final Result (Classification)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Pipeline for Weather Type Classification Using Kafka and MongoDB</dc:title>
  <dc:creator>Khaire, Atharva, Umesh</dc:creator>
  <cp:lastModifiedBy>Khaire, Atharva, Umesh</cp:lastModifiedBy>
  <cp:revision>4</cp:revision>
  <dcterms:created xsi:type="dcterms:W3CDTF">2023-04-26T17:18:50Z</dcterms:created>
  <dcterms:modified xsi:type="dcterms:W3CDTF">2023-04-27T05:05:28Z</dcterms:modified>
</cp:coreProperties>
</file>